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3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F72FEA-4AD2-4688-8A95-0BC7BCC20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2CC851C-4440-43F1-A07D-1F0E5C048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BE974B-EAB9-436A-B418-F5D039ED5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D9A540-75B4-470F-89B5-6D8ECFA6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78D475-87B7-44B9-86DD-0239EAAD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92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2D5E8A-B2DA-4BC5-958F-EABB7ED7A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2C5C871-EC92-47D5-A512-00378FAC65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93F360-655B-42BA-9C81-FDA79453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F30E66-3D6D-43F2-A34C-AFDE63265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12EEB0-536F-4628-8464-B2BCA2D92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22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6589814-7194-49CA-B6FB-B4643E648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B72BB46-4969-4384-8390-5B0290AF7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F674D0-AD81-4B93-A0D0-C8FC7E6EA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B8F743-A9F1-4DD2-B150-6216FA8E2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73CBFC-7778-425B-972E-47CA59E81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17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DF9A7B-A41A-4B83-99F2-0D3D0031F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3459D7-BD76-42BB-9393-1AC4E0C06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C373F4-61F3-426B-85E0-81EFB8EA8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B8828C-3EEC-4544-8B97-7AFBF4574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A1AEA9-FDE5-4DC2-A1CB-BF781941E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09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4CF33C-D23B-48AD-8D2E-845361CB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F80F073-6A6B-4402-96B7-6B654F2FE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2FAAED-761C-4B9C-9241-564EE466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6CEEE8-14AC-407F-ACB2-A91BD55D2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CEF599-B4E4-4D12-BBF1-404D5262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58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3F5A07-53C5-40D6-8CE3-4F801D55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19A8EE-1BF2-4B50-A031-A967AA1E6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F1AC46-F9BC-498D-8186-25EEDF5C5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8087E1-B5EF-40F2-9EA8-D9F594B0A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40947A-6F97-4277-85FF-0E35A95F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31118A-F57C-4FCD-9C52-E8540A73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15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2887E7-672B-433F-AAF7-9FCB1BE15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CFD3375-8A4F-4E9D-8211-1EE3B1767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11460D9-5607-44FC-A7C8-A520BDDFD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DEB4337-C1D3-42C8-A8D1-E7555111D7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E2F3149-6B09-425F-AC98-BC68304BFC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15E4E5B-DC67-4E67-A929-8F20437E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9F32AC8-18DA-4681-8321-DFA20135D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2AFD40D-5608-42FD-9AE3-D05132128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87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4E1DE1-384F-44FC-91A5-1FB9AC7FC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8029F5C-B496-415D-9AB7-0D76E4C82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038A9CB-0510-4917-B031-5FBC5EFBF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22EB911-33E2-4E1C-A7BF-CF5D07521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71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003A4EF-CAA4-4C72-8D05-1F6F5923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4E5111A-CE48-40D1-8CE6-FB1200CC5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C2D2045-239F-4002-9405-E9A40C5A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63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CCE38D-4BEC-4D8B-9ACF-FDBC84BF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AA442C-6A09-4CF2-9683-DAA1C71A9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D52CE77-D4F7-458C-ADB6-B8536B9423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CC84E9F-721C-46BD-B4C6-2437A9CE6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65951E9-810D-4386-9F2B-10D6C291E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2023F3-DB87-4191-A2B2-9DD62DCAC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2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A55DD4-2CE3-4EFF-9C20-7DFE76B1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59DB0FA-6AE5-4CBD-B6DC-1BC0B7222E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050C324-8B5F-4027-9B8C-14CF2B72F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20D4B15-F78B-4DA2-8E05-4DD2ACBF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C21A19-6C65-420C-BF44-C1E400E59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D90152-4FAF-497C-BA20-D60E4159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34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9101282-B317-4F38-8E63-D66A18CC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EAAC2BF-C746-4DC3-9F80-E6AD656A3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5AE3B3-5CF3-4A16-BD57-D66630435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B628FD-7FF7-4CF3-988F-5255E045B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EB47A4-6700-4DA8-84DE-2A09AB6FD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43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D675F3AA-B4B5-4388-B3C0-DD2CDC3F8F80}"/>
              </a:ext>
            </a:extLst>
          </p:cNvPr>
          <p:cNvSpPr/>
          <p:nvPr/>
        </p:nvSpPr>
        <p:spPr>
          <a:xfrm>
            <a:off x="4976191" y="2421835"/>
            <a:ext cx="2239618" cy="2014331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State the equation that </a:t>
            </a:r>
            <a:r>
              <a:rPr lang="en-GB" sz="1400" dirty="0" smtClean="0">
                <a:latin typeface="Century Gothic" panose="020B0502020202020204" pitchFamily="34" charset="0"/>
              </a:rPr>
              <a:t>links </a:t>
            </a:r>
            <a:r>
              <a:rPr lang="en-GB" sz="1400" b="1" dirty="0" smtClean="0">
                <a:latin typeface="Century Gothic" panose="020B0502020202020204" pitchFamily="34" charset="0"/>
              </a:rPr>
              <a:t>Kinetic Energy, mass and speed.</a:t>
            </a:r>
            <a:endParaRPr lang="en-GB" sz="1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8030DFB3-A8A9-44AC-8A6C-10CD53CF14D8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6096000" y="0"/>
            <a:ext cx="2" cy="242183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3A98CE5-B37F-4D1A-8946-BF5058BBDBD8}"/>
              </a:ext>
            </a:extLst>
          </p:cNvPr>
          <p:cNvCxnSpPr>
            <a:cxnSpLocks/>
          </p:cNvCxnSpPr>
          <p:nvPr/>
        </p:nvCxnSpPr>
        <p:spPr>
          <a:xfrm flipH="1" flipV="1">
            <a:off x="7116417" y="3856383"/>
            <a:ext cx="5075586" cy="300161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0F36796F-613F-4F42-8943-28FAC397F02D}"/>
              </a:ext>
            </a:extLst>
          </p:cNvPr>
          <p:cNvCxnSpPr>
            <a:cxnSpLocks/>
          </p:cNvCxnSpPr>
          <p:nvPr/>
        </p:nvCxnSpPr>
        <p:spPr>
          <a:xfrm flipV="1">
            <a:off x="0" y="3856383"/>
            <a:ext cx="5075584" cy="3001617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500A0C8-C79E-40A0-BBEF-2D56855179FE}"/>
              </a:ext>
            </a:extLst>
          </p:cNvPr>
          <p:cNvSpPr txBox="1"/>
          <p:nvPr/>
        </p:nvSpPr>
        <p:spPr>
          <a:xfrm>
            <a:off x="6211956" y="0"/>
            <a:ext cx="50755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 smtClean="0">
                <a:latin typeface="Century Gothic" panose="020B0502020202020204" pitchFamily="34" charset="0"/>
              </a:rPr>
              <a:t>A </a:t>
            </a:r>
            <a:r>
              <a:rPr lang="en-US" sz="1400" dirty="0">
                <a:latin typeface="Century Gothic" panose="020B0502020202020204" pitchFamily="34" charset="0"/>
              </a:rPr>
              <a:t>car that travels at a speed of 20m/s and has a mass of 1200 kg</a:t>
            </a:r>
            <a:r>
              <a:rPr lang="en-US" sz="1400" dirty="0" smtClean="0">
                <a:latin typeface="Century Gothic" panose="020B0502020202020204" pitchFamily="34" charset="0"/>
              </a:rPr>
              <a:t>. How much energy is in the car?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Century Gothic" panose="020B0502020202020204" pitchFamily="34" charset="0"/>
              </a:rPr>
              <a:t>A </a:t>
            </a:r>
            <a:r>
              <a:rPr lang="en-US" sz="1400" dirty="0">
                <a:latin typeface="Century Gothic" panose="020B0502020202020204" pitchFamily="34" charset="0"/>
              </a:rPr>
              <a:t>year 11 pupil with a mass of 55kg swinging back on their chair and falling off it at a speed of 0.6m/s</a:t>
            </a:r>
            <a:r>
              <a:rPr lang="en-US" sz="1400" dirty="0" smtClean="0">
                <a:latin typeface="Century Gothic" panose="020B0502020202020204" pitchFamily="34" charset="0"/>
              </a:rPr>
              <a:t>. Calculate the kinetic energy.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Century Gothic" panose="020B0502020202020204" pitchFamily="34" charset="0"/>
              </a:rPr>
              <a:t>A </a:t>
            </a:r>
            <a:r>
              <a:rPr lang="en-US" sz="1400" dirty="0">
                <a:latin typeface="Century Gothic" panose="020B0502020202020204" pitchFamily="34" charset="0"/>
              </a:rPr>
              <a:t>runner with a mass of 70kg running at a speed of 0.2m/s</a:t>
            </a:r>
            <a:r>
              <a:rPr lang="en-US" sz="1400" dirty="0" smtClean="0">
                <a:latin typeface="Century Gothic" panose="020B0502020202020204" pitchFamily="34" charset="0"/>
              </a:rPr>
              <a:t>. What is the kinetic energy?</a:t>
            </a:r>
            <a:endParaRPr lang="en-US" sz="1400" dirty="0">
              <a:latin typeface="Century Gothic" panose="020B0502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400" dirty="0" smtClean="0">
                <a:latin typeface="Century Gothic" panose="020B0502020202020204" pitchFamily="34" charset="0"/>
              </a:rPr>
              <a:t>A </a:t>
            </a:r>
            <a:r>
              <a:rPr lang="en-US" sz="1400" dirty="0">
                <a:latin typeface="Century Gothic" panose="020B0502020202020204" pitchFamily="34" charset="0"/>
              </a:rPr>
              <a:t>tennis ball travelling at a speed of 46m/s with a mass of 58kg</a:t>
            </a:r>
            <a:r>
              <a:rPr lang="en-US" sz="1400" dirty="0" smtClean="0">
                <a:latin typeface="Century Gothic" panose="020B0502020202020204" pitchFamily="34" charset="0"/>
              </a:rPr>
              <a:t>.</a:t>
            </a:r>
            <a:r>
              <a:rPr lang="en-US" sz="1400" dirty="0">
                <a:latin typeface="Century Gothic" panose="020B0502020202020204" pitchFamily="34" charset="0"/>
              </a:rPr>
              <a:t> What is the kinetic energy</a:t>
            </a:r>
            <a:r>
              <a:rPr lang="en-US" sz="1400" dirty="0" smtClean="0">
                <a:latin typeface="Century Gothic" panose="020B0502020202020204" pitchFamily="34" charset="0"/>
              </a:rPr>
              <a:t>?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smtClean="0">
                <a:latin typeface="Century Gothic" panose="020B0502020202020204" pitchFamily="34" charset="0"/>
              </a:rPr>
              <a:t>A </a:t>
            </a:r>
            <a:r>
              <a:rPr lang="en-US" sz="1400" dirty="0">
                <a:latin typeface="Century Gothic" panose="020B0502020202020204" pitchFamily="34" charset="0"/>
              </a:rPr>
              <a:t>dog running across a field at a speed of 1.2m/s with a mass of 3.2kg</a:t>
            </a:r>
            <a:r>
              <a:rPr lang="en-US" sz="1400" dirty="0" smtClean="0">
                <a:latin typeface="Century Gothic" panose="020B0502020202020204" pitchFamily="34" charset="0"/>
              </a:rPr>
              <a:t>.</a:t>
            </a:r>
            <a:r>
              <a:rPr lang="en-US" sz="1400" dirty="0">
                <a:latin typeface="Century Gothic" panose="020B0502020202020204" pitchFamily="34" charset="0"/>
              </a:rPr>
              <a:t> Calculate the kinetic energy.</a:t>
            </a:r>
          </a:p>
          <a:p>
            <a:pPr marL="342900" indent="-342900">
              <a:buFontTx/>
              <a:buAutoNum type="arabicPeriod"/>
            </a:pP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94C5D4B-14C0-4FCC-BFBB-9098A0D4EFE1}"/>
              </a:ext>
            </a:extLst>
          </p:cNvPr>
          <p:cNvSpPr txBox="1"/>
          <p:nvPr/>
        </p:nvSpPr>
        <p:spPr>
          <a:xfrm>
            <a:off x="142461" y="0"/>
            <a:ext cx="469126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 smtClean="0">
                <a:latin typeface="Century Gothic" panose="020B0502020202020204" pitchFamily="34" charset="0"/>
              </a:rPr>
              <a:t>Calculate the velocity of a bus </a:t>
            </a:r>
            <a:r>
              <a:rPr lang="en-US" sz="1400" dirty="0">
                <a:latin typeface="Century Gothic" panose="020B0502020202020204" pitchFamily="34" charset="0"/>
              </a:rPr>
              <a:t>travelling through town, with a mass of 5040kg and kinetic energy of 493900J.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Century Gothic" panose="020B0502020202020204" pitchFamily="34" charset="0"/>
              </a:rPr>
              <a:t>What is the velocity of a </a:t>
            </a:r>
            <a:r>
              <a:rPr lang="en-US" sz="1400" dirty="0">
                <a:latin typeface="Century Gothic" panose="020B0502020202020204" pitchFamily="34" charset="0"/>
              </a:rPr>
              <a:t>lift travelling up to the top floor of the Empire State building with a mass of 4200kg and a kinetic energy of </a:t>
            </a:r>
            <a:r>
              <a:rPr lang="en-US" sz="1400" dirty="0" smtClean="0">
                <a:latin typeface="Century Gothic" panose="020B0502020202020204" pitchFamily="34" charset="0"/>
              </a:rPr>
              <a:t>4116J?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Century Gothic" panose="020B0502020202020204" pitchFamily="34" charset="0"/>
              </a:rPr>
              <a:t>Calculate the mass of an automatic </a:t>
            </a:r>
            <a:r>
              <a:rPr lang="en-US" sz="1400" dirty="0">
                <a:latin typeface="Century Gothic" panose="020B0502020202020204" pitchFamily="34" charset="0"/>
              </a:rPr>
              <a:t>door closing 0.2m/s, with a kinetic energy of 1.6J.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Century Gothic" panose="020B0502020202020204" pitchFamily="34" charset="0"/>
              </a:rPr>
              <a:t>State the mass of a wind </a:t>
            </a:r>
            <a:r>
              <a:rPr lang="en-US" sz="1400" dirty="0">
                <a:latin typeface="Century Gothic" panose="020B0502020202020204" pitchFamily="34" charset="0"/>
              </a:rPr>
              <a:t>turbine blade with a kinetic energy of 104040J, turning at 6m/s.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Century Gothic" panose="020B0502020202020204" pitchFamily="34" charset="0"/>
              </a:rPr>
              <a:t>Calculate the mass of an </a:t>
            </a:r>
            <a:r>
              <a:rPr lang="en-US" sz="1400" dirty="0" err="1" smtClean="0">
                <a:latin typeface="Century Gothic" panose="020B0502020202020204" pitchFamily="34" charset="0"/>
              </a:rPr>
              <a:t>aeroplane</a:t>
            </a:r>
            <a:r>
              <a:rPr lang="en-US" sz="1400" dirty="0" smtClean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travelling at 75m/s with a kinetic energy of 843700J.</a:t>
            </a:r>
          </a:p>
          <a:p>
            <a:pPr marL="342900" indent="-342900">
              <a:buAutoNum type="arabicPeriod"/>
            </a:pP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68EA21F0-7232-46F0-A0A9-AD7F91758772}"/>
              </a:ext>
            </a:extLst>
          </p:cNvPr>
          <p:cNvSpPr/>
          <p:nvPr/>
        </p:nvSpPr>
        <p:spPr>
          <a:xfrm>
            <a:off x="2551039" y="5380242"/>
            <a:ext cx="33925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222222"/>
                </a:solidFill>
                <a:latin typeface="Century Gothic" panose="020B0502020202020204" pitchFamily="34" charset="0"/>
              </a:rPr>
              <a:t>Q1</a:t>
            </a:r>
            <a:r>
              <a:rPr lang="en-GB" sz="1400" b="1" dirty="0" smtClean="0">
                <a:solidFill>
                  <a:srgbClr val="222222"/>
                </a:solidFill>
                <a:latin typeface="Century Gothic" panose="020B0502020202020204" pitchFamily="34" charset="0"/>
              </a:rPr>
              <a:t>.</a:t>
            </a:r>
            <a:r>
              <a:rPr lang="en-US" sz="1400" b="1" dirty="0">
                <a:solidFill>
                  <a:srgbClr val="222222"/>
                </a:solidFill>
                <a:latin typeface="Century Gothic" panose="020B0502020202020204" pitchFamily="34" charset="0"/>
              </a:rPr>
              <a:t> </a:t>
            </a:r>
            <a:r>
              <a:rPr lang="en-US" sz="1400" dirty="0">
                <a:solidFill>
                  <a:srgbClr val="222222"/>
                </a:solidFill>
                <a:latin typeface="Century Gothic" panose="020B0502020202020204" pitchFamily="34" charset="0"/>
              </a:rPr>
              <a:t>Calculate the kinetic energy of 1 </a:t>
            </a:r>
            <a:r>
              <a:rPr lang="en-US" sz="1400" dirty="0" err="1">
                <a:solidFill>
                  <a:srgbClr val="222222"/>
                </a:solidFill>
                <a:latin typeface="Century Gothic" panose="020B0502020202020204" pitchFamily="34" charset="0"/>
              </a:rPr>
              <a:t>tonne</a:t>
            </a:r>
            <a:r>
              <a:rPr lang="en-US" sz="1400" dirty="0">
                <a:solidFill>
                  <a:srgbClr val="222222"/>
                </a:solidFill>
                <a:latin typeface="Century Gothic" panose="020B0502020202020204" pitchFamily="34" charset="0"/>
              </a:rPr>
              <a:t> of molten rock flowing at 8 m/s. </a:t>
            </a:r>
          </a:p>
          <a:p>
            <a:r>
              <a:rPr lang="en-US" sz="1400" dirty="0">
                <a:solidFill>
                  <a:srgbClr val="222222"/>
                </a:solidFill>
                <a:latin typeface="Century Gothic" panose="020B0502020202020204" pitchFamily="34" charset="0"/>
              </a:rPr>
              <a:t>(1 </a:t>
            </a:r>
            <a:r>
              <a:rPr lang="en-US" sz="1400" dirty="0" err="1">
                <a:solidFill>
                  <a:srgbClr val="222222"/>
                </a:solidFill>
                <a:latin typeface="Century Gothic" panose="020B0502020202020204" pitchFamily="34" charset="0"/>
              </a:rPr>
              <a:t>tonne</a:t>
            </a:r>
            <a:r>
              <a:rPr lang="en-US" sz="1400" dirty="0">
                <a:solidFill>
                  <a:srgbClr val="222222"/>
                </a:solidFill>
                <a:latin typeface="Century Gothic" panose="020B0502020202020204" pitchFamily="34" charset="0"/>
              </a:rPr>
              <a:t> = 1000 kg)</a:t>
            </a:r>
            <a:r>
              <a:rPr lang="en-GB" sz="1400" dirty="0" smtClean="0">
                <a:solidFill>
                  <a:srgbClr val="222222"/>
                </a:solidFill>
                <a:latin typeface="Century Gothic" panose="020B0502020202020204" pitchFamily="34" charset="0"/>
              </a:rPr>
              <a:t> </a:t>
            </a:r>
            <a:endParaRPr lang="en-GB" sz="1400" i="0" u="none" strike="noStrike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FBF5D58-7049-43CC-8F9E-D0724BCC3DCA}"/>
              </a:ext>
            </a:extLst>
          </p:cNvPr>
          <p:cNvSpPr txBox="1"/>
          <p:nvPr/>
        </p:nvSpPr>
        <p:spPr>
          <a:xfrm>
            <a:off x="5491874" y="92763"/>
            <a:ext cx="461665" cy="1427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Re-arrange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B61A7EC-3056-443C-B88B-9EF743649E44}"/>
              </a:ext>
            </a:extLst>
          </p:cNvPr>
          <p:cNvSpPr txBox="1"/>
          <p:nvPr/>
        </p:nvSpPr>
        <p:spPr>
          <a:xfrm>
            <a:off x="11591189" y="92763"/>
            <a:ext cx="461665" cy="10734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Practice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BE178CB-ABA4-429D-8D7F-73413BE53739}"/>
              </a:ext>
            </a:extLst>
          </p:cNvPr>
          <p:cNvSpPr txBox="1"/>
          <p:nvPr/>
        </p:nvSpPr>
        <p:spPr>
          <a:xfrm>
            <a:off x="5163452" y="4538872"/>
            <a:ext cx="195296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Exam Questions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123D8F2F-69BF-4477-9600-B89C49A716A3}"/>
              </a:ext>
            </a:extLst>
          </p:cNvPr>
          <p:cNvSpPr/>
          <p:nvPr/>
        </p:nvSpPr>
        <p:spPr>
          <a:xfrm>
            <a:off x="6095999" y="5380242"/>
            <a:ext cx="38377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latin typeface="Century Gothic" panose="020B0502020202020204" pitchFamily="34" charset="0"/>
              </a:rPr>
              <a:t>Q2.</a:t>
            </a:r>
            <a:r>
              <a:rPr lang="en-US" sz="1400" dirty="0">
                <a:latin typeface="Century Gothic" panose="020B0502020202020204" pitchFamily="34" charset="0"/>
              </a:rPr>
              <a:t> In one second 1.2 × 109 kg of water flows through the turbines at a speed of 20 m/s</a:t>
            </a:r>
            <a:r>
              <a:rPr lang="en-US" sz="1400" dirty="0" smtClean="0">
                <a:latin typeface="Century Gothic" panose="020B0502020202020204" pitchFamily="34" charset="0"/>
              </a:rPr>
              <a:t>.</a:t>
            </a:r>
            <a:endParaRPr lang="en-US" sz="1400" dirty="0">
              <a:latin typeface="Century Gothic" panose="020B0502020202020204" pitchFamily="34" charset="0"/>
            </a:endParaRPr>
          </a:p>
          <a:p>
            <a:r>
              <a:rPr lang="en-US" sz="1400" dirty="0">
                <a:latin typeface="Century Gothic" panose="020B0502020202020204" pitchFamily="34" charset="0"/>
              </a:rPr>
              <a:t>(a)     Calculate the total kinetic energy of the water which passes through the turbines each second.</a:t>
            </a:r>
            <a:r>
              <a:rPr lang="en-GB" sz="1400" dirty="0" smtClean="0">
                <a:latin typeface="Century Gothic" panose="020B0502020202020204" pitchFamily="34" charset="0"/>
              </a:rPr>
              <a:t> </a:t>
            </a:r>
            <a:endParaRPr lang="en-GB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626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454BB384403743940092F72ED5B2A9" ma:contentTypeVersion="17" ma:contentTypeDescription="Create a new document." ma:contentTypeScope="" ma:versionID="52c50464867e4bece49ae4850a3b9624">
  <xsd:schema xmlns:xsd="http://www.w3.org/2001/XMLSchema" xmlns:xs="http://www.w3.org/2001/XMLSchema" xmlns:p="http://schemas.microsoft.com/office/2006/metadata/properties" xmlns:ns2="c1b52ac7-d377-4d0c-ba18-3bd84841ac02" xmlns:ns3="1ce2b004-633a-4215-9b6f-e0c5ea72e044" targetNamespace="http://schemas.microsoft.com/office/2006/metadata/properties" ma:root="true" ma:fieldsID="cd222c7cd1eca1282d6778acc5957887" ns2:_="" ns3:_="">
    <xsd:import namespace="c1b52ac7-d377-4d0c-ba18-3bd84841ac02"/>
    <xsd:import namespace="1ce2b004-633a-4215-9b6f-e0c5ea72e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b52ac7-d377-4d0c-ba18-3bd84841ac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e2b004-633a-4215-9b6f-e0c5ea72e04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ea1bc9a-7093-4cff-b5f4-fbe86cd39ce9}" ma:internalName="TaxCatchAll" ma:showField="CatchAllData" ma:web="1ce2b004-633a-4215-9b6f-e0c5ea72e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b52ac7-d377-4d0c-ba18-3bd84841ac02">
      <Terms xmlns="http://schemas.microsoft.com/office/infopath/2007/PartnerControls"/>
    </lcf76f155ced4ddcb4097134ff3c332f>
    <TaxCatchAll xmlns="1ce2b004-633a-4215-9b6f-e0c5ea72e044" xsi:nil="true"/>
  </documentManagement>
</p:properties>
</file>

<file path=customXml/itemProps1.xml><?xml version="1.0" encoding="utf-8"?>
<ds:datastoreItem xmlns:ds="http://schemas.openxmlformats.org/officeDocument/2006/customXml" ds:itemID="{0E1D9B06-72A1-412D-A5DD-777DADE78F7E}"/>
</file>

<file path=customXml/itemProps2.xml><?xml version="1.0" encoding="utf-8"?>
<ds:datastoreItem xmlns:ds="http://schemas.openxmlformats.org/officeDocument/2006/customXml" ds:itemID="{69AAEC0D-EABE-475C-9006-F6795FDC19B0}"/>
</file>

<file path=customXml/itemProps3.xml><?xml version="1.0" encoding="utf-8"?>
<ds:datastoreItem xmlns:ds="http://schemas.openxmlformats.org/officeDocument/2006/customXml" ds:itemID="{2213210D-DFDC-4CA1-AB0F-D9460CB22560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301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thebiltons3@outlook.com</dc:creator>
  <cp:lastModifiedBy>JGuest</cp:lastModifiedBy>
  <cp:revision>7</cp:revision>
  <dcterms:created xsi:type="dcterms:W3CDTF">2019-06-16T19:09:48Z</dcterms:created>
  <dcterms:modified xsi:type="dcterms:W3CDTF">2020-01-06T13:01:33Z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0x0101005C454BB384403743940092F72ED5B2A9</vt:lpwstr>
  </property>
</Properties>
</file>