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5EDAC-FF95-3B53-DB46-C619F7D5F6C2}" v="7" dt="2021-11-30T11:05:59.092"/>
    <p1510:client id="{5B84EECA-9C68-B64C-A3CB-1C7E5BE85FA6}" v="8" dt="2023-03-21T08:01:15.393"/>
    <p1510:client id="{F243A290-C373-FD69-BC12-40EF36D79F47}" v="2" dt="2023-02-06T11:02:27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750" y="61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T Marris" userId="S::tmarris@psf.wirral.sch.uk::6bb6e018-2587-4bf4-8136-da993f31a9e7" providerId="AD" clId="Web-{48C5EDAC-FF95-3B53-DB46-C619F7D5F6C2}"/>
    <pc:docChg chg="modSld">
      <pc:chgData name="Mr T Marris" userId="S::tmarris@psf.wirral.sch.uk::6bb6e018-2587-4bf4-8136-da993f31a9e7" providerId="AD" clId="Web-{48C5EDAC-FF95-3B53-DB46-C619F7D5F6C2}" dt="2021-11-30T11:05:59.092" v="5" actId="20577"/>
      <pc:docMkLst>
        <pc:docMk/>
      </pc:docMkLst>
      <pc:sldChg chg="modSp">
        <pc:chgData name="Mr T Marris" userId="S::tmarris@psf.wirral.sch.uk::6bb6e018-2587-4bf4-8136-da993f31a9e7" providerId="AD" clId="Web-{48C5EDAC-FF95-3B53-DB46-C619F7D5F6C2}" dt="2021-11-30T11:05:59.092" v="5" actId="20577"/>
        <pc:sldMkLst>
          <pc:docMk/>
          <pc:sldMk cId="3528231240" sldId="256"/>
        </pc:sldMkLst>
        <pc:spChg chg="mod">
          <ac:chgData name="Mr T Marris" userId="S::tmarris@psf.wirral.sch.uk::6bb6e018-2587-4bf4-8136-da993f31a9e7" providerId="AD" clId="Web-{48C5EDAC-FF95-3B53-DB46-C619F7D5F6C2}" dt="2021-11-30T11:05:59.092" v="5" actId="20577"/>
          <ac:spMkLst>
            <pc:docMk/>
            <pc:sldMk cId="3528231240" sldId="256"/>
            <ac:spMk id="90" creationId="{00000000-0000-0000-0000-000000000000}"/>
          </ac:spMkLst>
        </pc:spChg>
      </pc:sldChg>
    </pc:docChg>
  </pc:docChgLst>
  <pc:docChgLst>
    <pc:chgData name="Mrs J Taylor" userId="S::jtaylor@psf.wirral.sch.uk::5349fc24-b428-463b-a5f1-d6804a0d9387" providerId="AD" clId="Web-{5B84EECA-9C68-B64C-A3CB-1C7E5BE85FA6}"/>
    <pc:docChg chg="modSld">
      <pc:chgData name="Mrs J Taylor" userId="S::jtaylor@psf.wirral.sch.uk::5349fc24-b428-463b-a5f1-d6804a0d9387" providerId="AD" clId="Web-{5B84EECA-9C68-B64C-A3CB-1C7E5BE85FA6}" dt="2023-03-21T08:01:15.393" v="3" actId="20577"/>
      <pc:docMkLst>
        <pc:docMk/>
      </pc:docMkLst>
      <pc:sldChg chg="modSp">
        <pc:chgData name="Mrs J Taylor" userId="S::jtaylor@psf.wirral.sch.uk::5349fc24-b428-463b-a5f1-d6804a0d9387" providerId="AD" clId="Web-{5B84EECA-9C68-B64C-A3CB-1C7E5BE85FA6}" dt="2023-03-21T08:01:15.393" v="3" actId="20577"/>
        <pc:sldMkLst>
          <pc:docMk/>
          <pc:sldMk cId="3528231240" sldId="256"/>
        </pc:sldMkLst>
        <pc:spChg chg="mod">
          <ac:chgData name="Mrs J Taylor" userId="S::jtaylor@psf.wirral.sch.uk::5349fc24-b428-463b-a5f1-d6804a0d9387" providerId="AD" clId="Web-{5B84EECA-9C68-B64C-A3CB-1C7E5BE85FA6}" dt="2023-03-21T08:01:15.393" v="3" actId="20577"/>
          <ac:spMkLst>
            <pc:docMk/>
            <pc:sldMk cId="3528231240" sldId="256"/>
            <ac:spMk id="4" creationId="{00000000-0000-0000-0000-000000000000}"/>
          </ac:spMkLst>
        </pc:spChg>
      </pc:sldChg>
    </pc:docChg>
  </pc:docChgLst>
  <pc:docChgLst>
    <pc:chgData name="Mr T Marris" userId="S::tmarris@psf.wirral.sch.uk::6bb6e018-2587-4bf4-8136-da993f31a9e7" providerId="AD" clId="Web-{F243A290-C373-FD69-BC12-40EF36D79F47}"/>
    <pc:docChg chg="delSld modSld">
      <pc:chgData name="Mr T Marris" userId="S::tmarris@psf.wirral.sch.uk::6bb6e018-2587-4bf4-8136-da993f31a9e7" providerId="AD" clId="Web-{F243A290-C373-FD69-BC12-40EF36D79F47}" dt="2023-02-06T11:02:27.920" v="1"/>
      <pc:docMkLst>
        <pc:docMk/>
      </pc:docMkLst>
      <pc:sldChg chg="delSp">
        <pc:chgData name="Mr T Marris" userId="S::tmarris@psf.wirral.sch.uk::6bb6e018-2587-4bf4-8136-da993f31a9e7" providerId="AD" clId="Web-{F243A290-C373-FD69-BC12-40EF36D79F47}" dt="2023-02-06T11:02:22.560" v="0"/>
        <pc:sldMkLst>
          <pc:docMk/>
          <pc:sldMk cId="3528231240" sldId="256"/>
        </pc:sldMkLst>
        <pc:spChg chg="del">
          <ac:chgData name="Mr T Marris" userId="S::tmarris@psf.wirral.sch.uk::6bb6e018-2587-4bf4-8136-da993f31a9e7" providerId="AD" clId="Web-{F243A290-C373-FD69-BC12-40EF36D79F47}" dt="2023-02-06T11:02:22.560" v="0"/>
          <ac:spMkLst>
            <pc:docMk/>
            <pc:sldMk cId="3528231240" sldId="256"/>
            <ac:spMk id="99" creationId="{00000000-0000-0000-0000-000000000000}"/>
          </ac:spMkLst>
        </pc:spChg>
      </pc:sldChg>
      <pc:sldChg chg="del">
        <pc:chgData name="Mr T Marris" userId="S::tmarris@psf.wirral.sch.uk::6bb6e018-2587-4bf4-8136-da993f31a9e7" providerId="AD" clId="Web-{F243A290-C373-FD69-BC12-40EF36D79F47}" dt="2023-02-06T11:02:27.920" v="1"/>
        <pc:sldMkLst>
          <pc:docMk/>
          <pc:sldMk cId="360373249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3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2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6DF8-5ABE-42B2-A327-8194B1B97BBE}" type="datetimeFigureOut">
              <a:rPr lang="en-GB" smtClean="0"/>
              <a:pPr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CCB8-8774-4838-ABE5-27BFD98DDE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2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0"/>
            <a:ext cx="34671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latin typeface="Comic Sans MS"/>
              </a:rPr>
              <a:t>Revision Worksheet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824" y="382451"/>
            <a:ext cx="3974926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Define the following words: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500076"/>
              </p:ext>
            </p:extLst>
          </p:nvPr>
        </p:nvGraphicFramePr>
        <p:xfrm>
          <a:off x="219073" y="691119"/>
          <a:ext cx="3810001" cy="98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3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6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Magnification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Resolution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20824" y="1849301"/>
            <a:ext cx="3974926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Using the formula triangle- the size of an organism is 0.003mm and the size of the image is 4.2mm. What magnification was used?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" y="2518159"/>
            <a:ext cx="1652588" cy="136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20824" y="4015427"/>
            <a:ext cx="3974926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Complete the following: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Total magnification= …………………… x …………………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44528"/>
              </p:ext>
            </p:extLst>
          </p:nvPr>
        </p:nvGraphicFramePr>
        <p:xfrm>
          <a:off x="213518" y="4663127"/>
          <a:ext cx="3748883" cy="1089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</a:rPr>
                        <a:t>Eyepiece Magnification</a:t>
                      </a:r>
                      <a:endParaRPr lang="en-GB" sz="1200" b="1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</a:rPr>
                        <a:t>Objective Magnification</a:t>
                      </a:r>
                      <a:endParaRPr lang="en-GB" sz="1200" b="1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</a:rPr>
                        <a:t>Overall Magnification</a:t>
                      </a:r>
                      <a:endParaRPr lang="en-GB" sz="1200" b="1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X10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X4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400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  <a:ea typeface="Batang"/>
                          <a:cs typeface="Times New Roman"/>
                        </a:rPr>
                        <a:t>x15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omic Sans MS" panose="030F0702030302020204" pitchFamily="66" charset="0"/>
                          <a:ea typeface="Batang"/>
                          <a:cs typeface="Times New Roman"/>
                        </a:rPr>
                        <a:t>x400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omic Sans MS" panose="030F0702030302020204" pitchFamily="66" charset="0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0824" y="5951011"/>
            <a:ext cx="3974926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Describe </a:t>
            </a:r>
            <a:r>
              <a:rPr lang="en-GB" sz="1400" u="sng" dirty="0">
                <a:latin typeface="Comic Sans MS" panose="030F0702030302020204" pitchFamily="66" charset="0"/>
              </a:rPr>
              <a:t>three</a:t>
            </a:r>
            <a:r>
              <a:rPr lang="en-GB" sz="1400" dirty="0">
                <a:latin typeface="Comic Sans MS" panose="030F0702030302020204" pitchFamily="66" charset="0"/>
              </a:rPr>
              <a:t> differences between a light microscope and an electron microscope: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0824" y="7703849"/>
            <a:ext cx="7861126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Label all the organelles in the animal and plant cells below: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3201">
            <a:off x="293005" y="7874113"/>
            <a:ext cx="1658826" cy="179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92023">
            <a:off x="5128596" y="7464238"/>
            <a:ext cx="2662736" cy="229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4248150" y="114942"/>
            <a:ext cx="3733800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Match up the following organelles to their functions: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Nucleus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Cytoplasm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Cell Membrane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Ribosome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Mitochondria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Vacuole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Chloroplast</a:t>
            </a: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Cell Wall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24938" y="460414"/>
            <a:ext cx="2257011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Controls what happens in the cell and carries genetic information.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Controls what gets in and out of the cell.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Jelly like substance where chemical reactions happen.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Where respiration occurs to make energy.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Where new proteins are made.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Where the cell makes food through photosynthesis.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Where cell sap is stored</a:t>
            </a:r>
          </a:p>
          <a:p>
            <a:pPr>
              <a:spcAft>
                <a:spcPts val="1600"/>
              </a:spcAft>
            </a:pPr>
            <a:r>
              <a:rPr lang="en-GB" sz="1200" dirty="0">
                <a:latin typeface="Comic Sans MS" panose="030F0702030302020204" pitchFamily="66" charset="0"/>
              </a:rPr>
              <a:t>Gives the cell structure and support.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248149" y="5089236"/>
            <a:ext cx="373380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Draw a specialised cell found in the reproductive or digestive system.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Function: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Adaptations: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085534" y="114942"/>
            <a:ext cx="4604747" cy="3508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Label the bacteria cell: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State the function of the following components: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Chromosomal DNA- 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Plasmid DNA- ……………………………………………………………………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………………………………………………………………………………………………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Flagella- ………………………………………………………………………………</a:t>
            </a:r>
          </a:p>
          <a:p>
            <a:r>
              <a:rPr lang="en-GB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</p:txBody>
      </p:sp>
      <p:pic>
        <p:nvPicPr>
          <p:cNvPr id="93" name="Picture 2" descr="http://www.abpischools.org.uk/res/coResourceImport/modules/infectiousdiseases_pathogens/en-images/The-components-of-a-bacterial-cell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1" t="13276" b="29194"/>
          <a:stretch/>
        </p:blipFill>
        <p:spPr bwMode="auto">
          <a:xfrm rot="20900273">
            <a:off x="8618756" y="565131"/>
            <a:ext cx="3538306" cy="93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TextBox 95"/>
          <p:cNvSpPr txBox="1"/>
          <p:nvPr/>
        </p:nvSpPr>
        <p:spPr>
          <a:xfrm>
            <a:off x="8085533" y="3712586"/>
            <a:ext cx="4604747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Tick or cross which features are found in which types of cell: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84511"/>
              </p:ext>
            </p:extLst>
          </p:nvPr>
        </p:nvGraphicFramePr>
        <p:xfrm>
          <a:off x="8253455" y="4266892"/>
          <a:ext cx="4301654" cy="2286000"/>
        </p:xfrm>
        <a:graphic>
          <a:graphicData uri="http://schemas.openxmlformats.org/drawingml/2006/table">
            <a:tbl>
              <a:tblPr/>
              <a:tblGrid>
                <a:gridCol w="107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Animal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Plant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Bacterial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Cell Membrane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Plasmids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Chloroplasts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Cell Wall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ＭＳ Ｐゴシック" charset="-128"/>
                        </a:rPr>
                        <a:t>Cytoplasm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8085532" y="6751229"/>
            <a:ext cx="460474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Define the following words: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437249"/>
              </p:ext>
            </p:extLst>
          </p:nvPr>
        </p:nvGraphicFramePr>
        <p:xfrm>
          <a:off x="8235745" y="7094321"/>
          <a:ext cx="4327316" cy="98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6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Eukaryotic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Prokaryotic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23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1b52ac7-d377-4d0c-ba18-3bd84841ac02" xsi:nil="true"/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3AB09-1D60-441D-A0CC-5120BD28F3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54DC8A-B452-45D1-B00A-28F21D1B8104}">
  <ds:schemaRefs>
    <ds:schemaRef ds:uri="http://schemas.microsoft.com/office/2006/metadata/properties"/>
    <ds:schemaRef ds:uri="http://schemas.microsoft.com/office/infopath/2007/PartnerControls"/>
    <ds:schemaRef ds:uri="c1b52ac7-d377-4d0c-ba18-3bd84841ac02"/>
    <ds:schemaRef ds:uri="1ce2b004-633a-4215-9b6f-e0c5ea72e044"/>
  </ds:schemaRefs>
</ds:datastoreItem>
</file>

<file path=customXml/itemProps3.xml><?xml version="1.0" encoding="utf-8"?>
<ds:datastoreItem xmlns:ds="http://schemas.openxmlformats.org/officeDocument/2006/customXml" ds:itemID="{CFC3F67D-1AAA-4F28-B6F8-BB57693E4DB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919</Words>
  <Application>Microsoft Office PowerPoint</Application>
  <PresentationFormat>A3 Paper (297x420 mm)</PresentationFormat>
  <Paragraphs>200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Foster</dc:creator>
  <cp:lastModifiedBy>Julie</cp:lastModifiedBy>
  <cp:revision>37</cp:revision>
  <dcterms:created xsi:type="dcterms:W3CDTF">2016-05-02T18:53:10Z</dcterms:created>
  <dcterms:modified xsi:type="dcterms:W3CDTF">2023-03-21T08:01:15Z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  <property fmtid="{D5CDD505-2E9C-101B-9397-08002B2CF9AE}" pid="3" name="Order">
    <vt:r8>3221600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