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94"/>
  </p:normalViewPr>
  <p:slideViewPr>
    <p:cSldViewPr snapToGrid="0">
      <p:cViewPr varScale="1">
        <p:scale>
          <a:sx n="80" d="100"/>
          <a:sy n="80" d="100"/>
        </p:scale>
        <p:origin x="12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6ADDBA-8E7D-4FA0-84DB-441DE095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3E0404-CAEB-4198-8A84-4D0C5605B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623" y="2088714"/>
            <a:ext cx="7280754" cy="1340286"/>
          </a:xfrm>
          <a:ln>
            <a:noFill/>
          </a:ln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en-GB" sz="4400" i="1" dirty="0"/>
              <a:t>A Christmas Carol </a:t>
            </a:r>
            <a:br>
              <a:rPr lang="en-GB" sz="4400" i="1" dirty="0"/>
            </a:br>
            <a:r>
              <a:rPr lang="en-GB" sz="4400" dirty="0"/>
              <a:t>Knowledge Recall</a:t>
            </a:r>
            <a:endParaRPr lang="en-GB" sz="4400" i="1" dirty="0"/>
          </a:p>
        </p:txBody>
      </p:sp>
    </p:spTree>
    <p:extLst>
      <p:ext uri="{BB962C8B-B14F-4D97-AF65-F5344CB8AC3E}">
        <p14:creationId xmlns:p14="http://schemas.microsoft.com/office/powerpoint/2010/main" val="324685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8A97-9982-4DF1-ADAD-352A983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1639"/>
            <a:ext cx="7729728" cy="651165"/>
          </a:xfrm>
        </p:spPr>
        <p:txBody>
          <a:bodyPr>
            <a:normAutofit fontScale="90000"/>
          </a:bodyPr>
          <a:lstStyle/>
          <a:p>
            <a:r>
              <a:rPr lang="en-GB" dirty="0"/>
              <a:t>Stave One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065C-C46A-4F1D-AC9E-AC07E69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0" y="1515291"/>
            <a:ext cx="11761939" cy="514855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Describe Scrooge’s character in this stave using relevant evidence.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Explain how Fred is used as a foil* for Scrooge.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Scrooge treat his employee in this stave?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Scrooge treat the gentlemen and what does this show about Victorian society?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the most shocking thing Scrooge says in this stave and why?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the significance of Jacob Marley’s appearance?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does Dickens’ description of Scrooge’s routine show about his character?</a:t>
            </a:r>
          </a:p>
          <a:p>
            <a:r>
              <a:rPr lang="en-GB" sz="2800" dirty="0"/>
              <a:t>* </a:t>
            </a:r>
            <a:r>
              <a:rPr lang="en-GB" sz="2400" dirty="0"/>
              <a:t>In</a:t>
            </a:r>
            <a:r>
              <a:rPr lang="en-GB" dirty="0"/>
              <a:t> literature, </a:t>
            </a:r>
            <a:r>
              <a:rPr lang="en-GB" b="1" dirty="0"/>
              <a:t>a character who is presented as a contrast to a second character so as to point to or show to advantage some aspect of the second character</a:t>
            </a:r>
            <a:r>
              <a:rPr lang="en-GB" dirty="0"/>
              <a:t>. </a:t>
            </a:r>
          </a:p>
          <a:p>
            <a:pPr marL="0" indent="0">
              <a:buNone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46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8A97-9982-4DF1-ADAD-352A983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38208"/>
            <a:ext cx="7729728" cy="651165"/>
          </a:xfrm>
        </p:spPr>
        <p:txBody>
          <a:bodyPr>
            <a:normAutofit fontScale="90000"/>
          </a:bodyPr>
          <a:lstStyle/>
          <a:p>
            <a:r>
              <a:rPr lang="en-GB" dirty="0"/>
              <a:t>Stave Two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065C-C46A-4F1D-AC9E-AC07E69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0" y="2116183"/>
            <a:ext cx="11761939" cy="454766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Describe the ghost’s appearance in this stave. What is its significance?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Comment on Scrooge’s reaction to the ghost.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Scrooge’s vision of his former school affect him?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young Scrooge’s relationship with Fan like? What does this show?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the vision of Fezziwig’s Christmas party affect Scrooge?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Dickens use Belle’s character in this stave?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 we see Scrooge’s character start to change in this stave?</a:t>
            </a:r>
          </a:p>
        </p:txBody>
      </p:sp>
    </p:spTree>
    <p:extLst>
      <p:ext uri="{BB962C8B-B14F-4D97-AF65-F5344CB8AC3E}">
        <p14:creationId xmlns:p14="http://schemas.microsoft.com/office/powerpoint/2010/main" val="288589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8A97-9982-4DF1-ADAD-352A983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12083"/>
            <a:ext cx="7729728" cy="651165"/>
          </a:xfrm>
        </p:spPr>
        <p:txBody>
          <a:bodyPr>
            <a:normAutofit fontScale="90000"/>
          </a:bodyPr>
          <a:lstStyle/>
          <a:p>
            <a:r>
              <a:rPr lang="en-GB" dirty="0"/>
              <a:t>Stave Three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065C-C46A-4F1D-AC9E-AC07E69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63" y="1972491"/>
            <a:ext cx="11776673" cy="46913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Describe the ghost’s appearance in this stave. What is its significance?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Comment on Scrooge’s reaction to the ghost.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Dickens use the setting in this stave?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 we see Scrooge’s character continue to change in this stave?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is the Cratchits’ family Christmas presented? What effect does this have?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other visions of Christmas is Scrooge shown and why?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the impact of Ignorance and Want? What do they symbolise?</a:t>
            </a:r>
          </a:p>
        </p:txBody>
      </p:sp>
    </p:spTree>
    <p:extLst>
      <p:ext uri="{BB962C8B-B14F-4D97-AF65-F5344CB8AC3E}">
        <p14:creationId xmlns:p14="http://schemas.microsoft.com/office/powerpoint/2010/main" val="73697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8A97-9982-4DF1-ADAD-352A983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55329"/>
            <a:ext cx="7729728" cy="651165"/>
          </a:xfrm>
        </p:spPr>
        <p:txBody>
          <a:bodyPr>
            <a:normAutofit fontScale="90000"/>
          </a:bodyPr>
          <a:lstStyle/>
          <a:p>
            <a:r>
              <a:rPr lang="en-GB" dirty="0"/>
              <a:t>Stave Four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065C-C46A-4F1D-AC9E-AC07E69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0" y="1763486"/>
            <a:ext cx="11761939" cy="490036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Describe the ghost’s appearance in this stave. What is its significance?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different about this ghost?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Comment on Scrooge’s reaction to the ghost.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does the scene in the pawn shop show?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is Scrooge affected by the death of Tiny Tim?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does Scrooge learn at the graveyard?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is the theme of death used in this stave?</a:t>
            </a:r>
          </a:p>
        </p:txBody>
      </p:sp>
    </p:spTree>
    <p:extLst>
      <p:ext uri="{BB962C8B-B14F-4D97-AF65-F5344CB8AC3E}">
        <p14:creationId xmlns:p14="http://schemas.microsoft.com/office/powerpoint/2010/main" val="417107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8A97-9982-4DF1-ADAD-352A9836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50826"/>
            <a:ext cx="7729728" cy="651165"/>
          </a:xfrm>
        </p:spPr>
        <p:txBody>
          <a:bodyPr>
            <a:normAutofit fontScale="90000"/>
          </a:bodyPr>
          <a:lstStyle/>
          <a:p>
            <a:r>
              <a:rPr lang="en-GB" dirty="0"/>
              <a:t>Stave Five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065C-C46A-4F1D-AC9E-AC07E690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0" y="1685109"/>
            <a:ext cx="11761939" cy="49787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has Scrooge’s character changed?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does Scrooge do to show the change in his character?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the tone of the final stave contrast with the first?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does Dickens want the reader to learn? What is the moral of the story?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Scrooge spend his Christmas day?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How does Scrooge trick Bob?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What is Scrooge’s lasting reputation?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4559194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55F97160608468A1CB4B093B5C827" ma:contentTypeVersion="12" ma:contentTypeDescription="Create a new document." ma:contentTypeScope="" ma:versionID="2abdbc05be84953c791f85f6315194d1">
  <xsd:schema xmlns:xsd="http://www.w3.org/2001/XMLSchema" xmlns:xs="http://www.w3.org/2001/XMLSchema" xmlns:p="http://schemas.microsoft.com/office/2006/metadata/properties" xmlns:ns2="0bc9b25b-23b2-4ce9-81d6-9700a2714289" xmlns:ns3="d493bf0c-3ed6-46e3-81a9-8ed6fde46e18" targetNamespace="http://schemas.microsoft.com/office/2006/metadata/properties" ma:root="true" ma:fieldsID="ebfcb5b420cc0a36dc2908543e79a661" ns2:_="" ns3:_="">
    <xsd:import namespace="0bc9b25b-23b2-4ce9-81d6-9700a2714289"/>
    <xsd:import namespace="d493bf0c-3ed6-46e3-81a9-8ed6fde46e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9b25b-23b2-4ce9-81d6-9700a27142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3bf0c-3ed6-46e3-81a9-8ed6fde46e1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B4836-A211-499C-B055-CE64E69F41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3A1832-0905-4771-BEB7-78DA8AE09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9b25b-23b2-4ce9-81d6-9700a2714289"/>
    <ds:schemaRef ds:uri="d493bf0c-3ed6-46e3-81a9-8ed6fde46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607F7A-A8F1-4448-926C-49FF64D05A52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d493bf0c-3ed6-46e3-81a9-8ed6fde46e18"/>
    <ds:schemaRef ds:uri="0bc9b25b-23b2-4ce9-81d6-9700a2714289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9828</TotalTime>
  <Words>438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A Christmas Carol  Knowledge Recall</vt:lpstr>
      <vt:lpstr>Stave One Tasks</vt:lpstr>
      <vt:lpstr>Stave Two Tasks</vt:lpstr>
      <vt:lpstr>Stave Three Tasks</vt:lpstr>
      <vt:lpstr>Stave Four Tasks</vt:lpstr>
      <vt:lpstr>Stave Five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 Knowledge Recall</dc:title>
  <dc:creator>Hannah Burke</dc:creator>
  <cp:lastModifiedBy>HFoster</cp:lastModifiedBy>
  <cp:revision>52</cp:revision>
  <cp:lastPrinted>2022-09-12T10:40:54Z</cp:lastPrinted>
  <dcterms:created xsi:type="dcterms:W3CDTF">2019-11-18T20:26:00Z</dcterms:created>
  <dcterms:modified xsi:type="dcterms:W3CDTF">2022-09-12T11:01:58Z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0x010100CCB55F97160608468A1CB4B093B5C827</vt:lpwstr>
  </property>
</Properties>
</file>