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-2406" y="-10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097203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 smtClean="0">
                <a:latin typeface="Dekko"/>
                <a:ea typeface="Dekko"/>
                <a:cs typeface="Dekko"/>
                <a:sym typeface="Dekko"/>
              </a:rPr>
              <a:t>Energy Transfers</a:t>
            </a:r>
            <a:endParaRPr sz="20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Describe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how to reduce unwanted energy transfers .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State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what happens to the wasted energy from the system.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</a:rPr>
              <a:t>Another student repeated the investigation but doubled the thickness for all three insulating </a:t>
            </a:r>
            <a:r>
              <a:rPr lang="en-US" dirty="0" smtClean="0">
                <a:solidFill>
                  <a:schemeClr val="dk1"/>
                </a:solidFill>
              </a:rPr>
              <a:t>materials. Suggest </a:t>
            </a:r>
            <a:r>
              <a:rPr lang="en-US" dirty="0">
                <a:solidFill>
                  <a:schemeClr val="dk1"/>
                </a:solidFill>
              </a:rPr>
              <a:t>how using thicker insulation would affect the results of the second student's investigation compared with the first student's results</a:t>
            </a:r>
            <a:r>
              <a:rPr lang="en-US" dirty="0" smtClean="0">
                <a:solidFill>
                  <a:schemeClr val="dk1"/>
                </a:solidFill>
              </a:rPr>
              <a:t>.(</a:t>
            </a:r>
            <a:r>
              <a:rPr lang="en-US" dirty="0">
                <a:solidFill>
                  <a:schemeClr val="dk1"/>
                </a:solidFill>
              </a:rPr>
              <a:t>2 Marks) ..</a:t>
            </a: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……………………………………………………………………………………………..</a:t>
            </a:r>
            <a:endParaRPr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lang="en-GB" dirty="0">
              <a:solidFill>
                <a:schemeClr val="dk1"/>
              </a:solidFill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54" y="1647543"/>
            <a:ext cx="2266857" cy="15048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0189" y="3134495"/>
            <a:ext cx="1786136" cy="10586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5865" y="4500853"/>
            <a:ext cx="2145834" cy="21458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454BB384403743940092F72ED5B2A9" ma:contentTypeVersion="17" ma:contentTypeDescription="Create a new document." ma:contentTypeScope="" ma:versionID="52c50464867e4bece49ae4850a3b9624">
  <xsd:schema xmlns:xsd="http://www.w3.org/2001/XMLSchema" xmlns:xs="http://www.w3.org/2001/XMLSchema" xmlns:p="http://schemas.microsoft.com/office/2006/metadata/properties" xmlns:ns2="c1b52ac7-d377-4d0c-ba18-3bd84841ac02" xmlns:ns3="1ce2b004-633a-4215-9b6f-e0c5ea72e044" targetNamespace="http://schemas.microsoft.com/office/2006/metadata/properties" ma:root="true" ma:fieldsID="cd222c7cd1eca1282d6778acc5957887" ns2:_="" ns3:_="">
    <xsd:import namespace="c1b52ac7-d377-4d0c-ba18-3bd84841ac02"/>
    <xsd:import namespace="1ce2b004-633a-4215-9b6f-e0c5ea72e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52ac7-d377-4d0c-ba18-3bd84841ac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e2b004-633a-4215-9b6f-e0c5ea72e0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ea1bc9a-7093-4cff-b5f4-fbe86cd39ce9}" ma:internalName="TaxCatchAll" ma:showField="CatchAllData" ma:web="1ce2b004-633a-4215-9b6f-e0c5ea72e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b52ac7-d377-4d0c-ba18-3bd84841ac02">
      <Terms xmlns="http://schemas.microsoft.com/office/infopath/2007/PartnerControls"/>
    </lcf76f155ced4ddcb4097134ff3c332f>
    <TaxCatchAll xmlns="1ce2b004-633a-4215-9b6f-e0c5ea72e044" xsi:nil="true"/>
  </documentManagement>
</p:properties>
</file>

<file path=customXml/itemProps1.xml><?xml version="1.0" encoding="utf-8"?>
<ds:datastoreItem xmlns:ds="http://schemas.openxmlformats.org/officeDocument/2006/customXml" ds:itemID="{7C2438B1-4615-4A23-BE53-DCA7FD06B906}"/>
</file>

<file path=customXml/itemProps2.xml><?xml version="1.0" encoding="utf-8"?>
<ds:datastoreItem xmlns:ds="http://schemas.openxmlformats.org/officeDocument/2006/customXml" ds:itemID="{A33F503E-0003-4B59-A725-97E18FB9A66C}"/>
</file>

<file path=customXml/itemProps3.xml><?xml version="1.0" encoding="utf-8"?>
<ds:datastoreItem xmlns:ds="http://schemas.openxmlformats.org/officeDocument/2006/customXml" ds:itemID="{DB675EF3-15F8-434F-8A03-4326153536AF}"/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78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JGuest</cp:lastModifiedBy>
  <cp:revision>16</cp:revision>
  <cp:lastPrinted>2019-04-29T07:19:41Z</cp:lastPrinted>
  <dcterms:modified xsi:type="dcterms:W3CDTF">2020-01-06T12:44:51Z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0x0101005C454BB384403743940092F72ED5B2A9</vt:lpwstr>
  </property>
</Properties>
</file>