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2406" y="-10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38131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Energy Stores and Changes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changes in energy as water comes out the end of a tap..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Label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energy stores on the rollercoaster.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When the ball hits the ground, energy is transferred from the ball to the Earth.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Explain how the data in the graph above shows this energy </a:t>
            </a:r>
            <a:r>
              <a:rPr lang="en-US" dirty="0" smtClean="0">
                <a:solidFill>
                  <a:schemeClr val="dk1"/>
                </a:solidFill>
              </a:rPr>
              <a:t>transfer. (</a:t>
            </a:r>
            <a:r>
              <a:rPr lang="en-US" dirty="0">
                <a:solidFill>
                  <a:schemeClr val="dk1"/>
                </a:solidFill>
              </a:rPr>
              <a:t>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317" y="1987151"/>
            <a:ext cx="3968190" cy="16076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212" y="4852478"/>
            <a:ext cx="1651113" cy="1543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324" y="8453004"/>
            <a:ext cx="2322887" cy="1875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A2E50363-4CC8-480F-9CE1-75A98FECD340}"/>
</file>

<file path=customXml/itemProps2.xml><?xml version="1.0" encoding="utf-8"?>
<ds:datastoreItem xmlns:ds="http://schemas.openxmlformats.org/officeDocument/2006/customXml" ds:itemID="{9A2A482A-7EC1-4FBE-B385-DA20F857025A}"/>
</file>

<file path=customXml/itemProps3.xml><?xml version="1.0" encoding="utf-8"?>
<ds:datastoreItem xmlns:ds="http://schemas.openxmlformats.org/officeDocument/2006/customXml" ds:itemID="{5F3E475B-9149-4417-BC24-D0C0147D11C1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JGuest</cp:lastModifiedBy>
  <cp:revision>13</cp:revision>
  <cp:lastPrinted>2019-04-29T07:19:41Z</cp:lastPrinted>
  <dcterms:modified xsi:type="dcterms:W3CDTF">2020-01-06T12:44:38Z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