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7559675" cy="10691813"/>
  <p:notesSz cx="6808788" cy="9940925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368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0" d="100"/>
          <a:sy n="70" d="100"/>
        </p:scale>
        <p:origin x="-1734" y="-72"/>
      </p:cViewPr>
      <p:guideLst>
        <p:guide orient="horz" pos="3368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087563" y="746125"/>
            <a:ext cx="2635250" cy="3727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0879" y="4721940"/>
            <a:ext cx="5447030" cy="44734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83768958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2087563" y="746125"/>
            <a:ext cx="2635250" cy="3727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0879" y="4721940"/>
            <a:ext cx="5447030" cy="447341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57712" y="1547778"/>
            <a:ext cx="7044600" cy="42684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57705" y="5891409"/>
            <a:ext cx="7044600" cy="1646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57705" y="6552657"/>
            <a:ext cx="7044600" cy="270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57705" y="4471058"/>
            <a:ext cx="7044600" cy="174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57705" y="925091"/>
            <a:ext cx="7044600" cy="1192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57705" y="2395696"/>
            <a:ext cx="7044600" cy="7102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57705" y="925091"/>
            <a:ext cx="7044600" cy="1192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57705" y="2395696"/>
            <a:ext cx="3306900" cy="7102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3995291" y="2395696"/>
            <a:ext cx="3306900" cy="7102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57705" y="925091"/>
            <a:ext cx="7044600" cy="1192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57705" y="1154948"/>
            <a:ext cx="2321700" cy="15699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57705" y="2888617"/>
            <a:ext cx="2321700" cy="6610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05325" y="935745"/>
            <a:ext cx="5264700" cy="85026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19508" y="2563450"/>
            <a:ext cx="3344400" cy="30804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19508" y="5826865"/>
            <a:ext cx="3344400" cy="2566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083839" y="1505164"/>
            <a:ext cx="3172200" cy="76797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57705" y="8794266"/>
            <a:ext cx="4959600" cy="1255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57705" y="925091"/>
            <a:ext cx="7044600" cy="119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57705" y="2395696"/>
            <a:ext cx="7044600" cy="710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subTitle" idx="1"/>
          </p:nvPr>
        </p:nvSpPr>
        <p:spPr>
          <a:xfrm>
            <a:off x="257700" y="201653"/>
            <a:ext cx="7044600" cy="1125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9144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>
                <a:latin typeface="Happy Monkey"/>
                <a:ea typeface="Happy Monkey"/>
                <a:cs typeface="Happy Monkey"/>
                <a:sym typeface="Happy Monkey"/>
              </a:rPr>
              <a:t>10 Minutes on ...</a:t>
            </a:r>
            <a:endParaRPr sz="3600">
              <a:latin typeface="Happy Monkey"/>
              <a:ea typeface="Happy Monkey"/>
              <a:cs typeface="Happy Monkey"/>
              <a:sym typeface="Happy Monkey"/>
            </a:endParaRPr>
          </a:p>
        </p:txBody>
      </p:sp>
      <p:sp>
        <p:nvSpPr>
          <p:cNvPr id="55" name="Google Shape;55;p13"/>
          <p:cNvSpPr/>
          <p:nvPr/>
        </p:nvSpPr>
        <p:spPr>
          <a:xfrm>
            <a:off x="5310600" y="201650"/>
            <a:ext cx="1991700" cy="710400"/>
          </a:xfrm>
          <a:prstGeom prst="roundRect">
            <a:avLst>
              <a:gd name="adj" fmla="val 16667"/>
            </a:avLst>
          </a:prstGeom>
          <a:solidFill>
            <a:srgbClr val="A4C2F4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dirty="0" smtClean="0">
                <a:latin typeface="Dekko"/>
                <a:ea typeface="Dekko"/>
                <a:cs typeface="Dekko"/>
                <a:sym typeface="Dekko"/>
              </a:rPr>
              <a:t>Energy Resources</a:t>
            </a:r>
          </a:p>
        </p:txBody>
      </p:sp>
      <p:sp>
        <p:nvSpPr>
          <p:cNvPr id="56" name="Google Shape;56;p13"/>
          <p:cNvSpPr txBox="1"/>
          <p:nvPr/>
        </p:nvSpPr>
        <p:spPr>
          <a:xfrm>
            <a:off x="496950" y="4254375"/>
            <a:ext cx="6566100" cy="71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 dirty="0" smtClean="0">
                <a:latin typeface="Happy Monkey"/>
                <a:ea typeface="Happy Monkey"/>
                <a:cs typeface="Happy Monkey"/>
                <a:sym typeface="Happy Monkey"/>
              </a:rPr>
              <a:t>Evaluate</a:t>
            </a:r>
            <a:r>
              <a:rPr lang="en-GB" dirty="0" smtClean="0">
                <a:latin typeface="Happy Monkey"/>
                <a:ea typeface="Happy Monkey"/>
                <a:cs typeface="Happy Monkey"/>
                <a:sym typeface="Happy Monkey"/>
              </a:rPr>
              <a:t> the use of nuclear as an example of an energy resource for generating electricity.</a:t>
            </a:r>
            <a:endParaRPr dirty="0">
              <a:latin typeface="Happy Monkey"/>
              <a:ea typeface="Happy Monkey"/>
              <a:cs typeface="Happy Monkey"/>
              <a:sym typeface="Happy Monkey"/>
            </a:endParaRPr>
          </a:p>
        </p:txBody>
      </p:sp>
      <p:sp>
        <p:nvSpPr>
          <p:cNvPr id="57" name="Google Shape;57;p13"/>
          <p:cNvSpPr/>
          <p:nvPr/>
        </p:nvSpPr>
        <p:spPr>
          <a:xfrm>
            <a:off x="260775" y="1162078"/>
            <a:ext cx="7044600" cy="30924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 dirty="0" smtClean="0">
                <a:latin typeface="Happy Monkey"/>
                <a:ea typeface="Happy Monkey"/>
                <a:cs typeface="Happy Monkey"/>
                <a:sym typeface="Happy Monkey"/>
              </a:rPr>
              <a:t>State </a:t>
            </a:r>
            <a:r>
              <a:rPr lang="en-GB" sz="1200" dirty="0" smtClean="0">
                <a:latin typeface="Happy Monkey"/>
                <a:ea typeface="Happy Monkey"/>
                <a:cs typeface="Happy Monkey"/>
                <a:sym typeface="Happy Monkey"/>
              </a:rPr>
              <a:t>if the energy resources is renewable or non-renewable.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GB" sz="1200" dirty="0">
              <a:latin typeface="Happy Monkey"/>
              <a:ea typeface="Happy Monkey"/>
              <a:cs typeface="Happy Monkey"/>
              <a:sym typeface="Happy Monkey"/>
            </a:endParaRPr>
          </a:p>
          <a:p>
            <a:pPr marL="228600" lvl="0" indent="-228600" algn="l" rtl="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GB" sz="1200" dirty="0" smtClean="0">
                <a:latin typeface="Happy Monkey"/>
                <a:ea typeface="Happy Monkey"/>
                <a:cs typeface="Happy Monkey"/>
                <a:sym typeface="Happy Monkey"/>
              </a:rPr>
              <a:t>Wind</a:t>
            </a:r>
          </a:p>
          <a:p>
            <a:pPr marL="228600" lvl="0" indent="-228600" algn="l" rtl="0">
              <a:spcBef>
                <a:spcPts val="0"/>
              </a:spcBef>
              <a:spcAft>
                <a:spcPts val="0"/>
              </a:spcAft>
              <a:buAutoNum type="arabicPeriod"/>
            </a:pPr>
            <a:endParaRPr lang="en-GB" sz="1200" dirty="0">
              <a:latin typeface="Happy Monkey"/>
              <a:ea typeface="Happy Monkey"/>
              <a:cs typeface="Happy Monkey"/>
              <a:sym typeface="Happy Monkey"/>
            </a:endParaRPr>
          </a:p>
          <a:p>
            <a:pPr marL="228600" lvl="0" indent="-228600" algn="l" rtl="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GB" sz="1200" dirty="0" smtClean="0">
                <a:latin typeface="Happy Monkey"/>
                <a:ea typeface="Happy Monkey"/>
                <a:cs typeface="Happy Monkey"/>
                <a:sym typeface="Happy Monkey"/>
              </a:rPr>
              <a:t>Solar</a:t>
            </a:r>
          </a:p>
          <a:p>
            <a:pPr marL="228600" lvl="0" indent="-228600" algn="l" rtl="0">
              <a:spcBef>
                <a:spcPts val="0"/>
              </a:spcBef>
              <a:spcAft>
                <a:spcPts val="0"/>
              </a:spcAft>
              <a:buAutoNum type="arabicPeriod"/>
            </a:pPr>
            <a:endParaRPr lang="en-GB" sz="1200" dirty="0">
              <a:latin typeface="Happy Monkey"/>
              <a:ea typeface="Happy Monkey"/>
              <a:cs typeface="Happy Monkey"/>
              <a:sym typeface="Happy Monkey"/>
            </a:endParaRPr>
          </a:p>
          <a:p>
            <a:pPr marL="228600" lvl="0" indent="-228600" algn="l" rtl="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GB" sz="1200" dirty="0" smtClean="0">
                <a:latin typeface="Happy Monkey"/>
                <a:ea typeface="Happy Monkey"/>
                <a:cs typeface="Happy Monkey"/>
                <a:sym typeface="Happy Monkey"/>
              </a:rPr>
              <a:t>Fossil Fuels</a:t>
            </a:r>
          </a:p>
          <a:p>
            <a:pPr marL="228600" lvl="0" indent="-228600" algn="l" rtl="0">
              <a:spcBef>
                <a:spcPts val="0"/>
              </a:spcBef>
              <a:spcAft>
                <a:spcPts val="0"/>
              </a:spcAft>
              <a:buAutoNum type="arabicPeriod"/>
            </a:pPr>
            <a:endParaRPr lang="en-GB" sz="1200" dirty="0">
              <a:latin typeface="Happy Monkey"/>
              <a:ea typeface="Happy Monkey"/>
              <a:cs typeface="Happy Monkey"/>
              <a:sym typeface="Happy Monkey"/>
            </a:endParaRPr>
          </a:p>
          <a:p>
            <a:pPr marL="228600" lvl="0" indent="-228600" algn="l" rtl="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GB" sz="1200" dirty="0" smtClean="0">
                <a:latin typeface="Happy Monkey"/>
                <a:ea typeface="Happy Monkey"/>
                <a:cs typeface="Happy Monkey"/>
                <a:sym typeface="Happy Monkey"/>
              </a:rPr>
              <a:t>Tidal</a:t>
            </a:r>
          </a:p>
          <a:p>
            <a:pPr marL="228600" lvl="0" indent="-228600" algn="l" rtl="0">
              <a:spcBef>
                <a:spcPts val="0"/>
              </a:spcBef>
              <a:spcAft>
                <a:spcPts val="0"/>
              </a:spcAft>
              <a:buAutoNum type="arabicPeriod"/>
            </a:pPr>
            <a:endParaRPr lang="en-GB" sz="1200" dirty="0">
              <a:latin typeface="Happy Monkey"/>
              <a:ea typeface="Happy Monkey"/>
              <a:cs typeface="Happy Monkey"/>
              <a:sym typeface="Happy Monkey"/>
            </a:endParaRPr>
          </a:p>
          <a:p>
            <a:pPr marL="228600" lvl="0" indent="-228600" algn="l" rtl="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GB" sz="1200" dirty="0" smtClean="0">
                <a:latin typeface="Happy Monkey"/>
                <a:ea typeface="Happy Monkey"/>
                <a:cs typeface="Happy Monkey"/>
                <a:sym typeface="Happy Monkey"/>
              </a:rPr>
              <a:t>Nuclear</a:t>
            </a:r>
          </a:p>
          <a:p>
            <a:pPr marL="228600" lvl="0" indent="-228600" algn="l" rtl="0">
              <a:spcBef>
                <a:spcPts val="0"/>
              </a:spcBef>
              <a:spcAft>
                <a:spcPts val="0"/>
              </a:spcAft>
              <a:buAutoNum type="arabicPeriod"/>
            </a:pPr>
            <a:endParaRPr lang="en-GB" sz="1200" dirty="0">
              <a:latin typeface="Happy Monkey"/>
              <a:ea typeface="Happy Monkey"/>
              <a:cs typeface="Happy Monkey"/>
              <a:sym typeface="Happy Monkey"/>
            </a:endParaRPr>
          </a:p>
          <a:p>
            <a:pPr marL="228600" lvl="0" indent="-228600" algn="l" rtl="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GB" sz="1200" dirty="0" smtClean="0">
                <a:latin typeface="Happy Monkey"/>
                <a:ea typeface="Happy Monkey"/>
                <a:cs typeface="Happy Monkey"/>
                <a:sym typeface="Happy Monkey"/>
              </a:rPr>
              <a:t>Geothermal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GB" sz="1200" dirty="0">
              <a:latin typeface="Happy Monkey"/>
              <a:ea typeface="Happy Monkey"/>
              <a:cs typeface="Happy Monkey"/>
              <a:sym typeface="Happy Monkey"/>
            </a:endParaRPr>
          </a:p>
        </p:txBody>
      </p:sp>
      <p:sp>
        <p:nvSpPr>
          <p:cNvPr id="58" name="Google Shape;58;p13"/>
          <p:cNvSpPr/>
          <p:nvPr/>
        </p:nvSpPr>
        <p:spPr>
          <a:xfrm>
            <a:off x="260800" y="6708000"/>
            <a:ext cx="7044600" cy="38319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200" b="1" dirty="0">
                <a:solidFill>
                  <a:schemeClr val="dk1"/>
                </a:solidFill>
                <a:latin typeface="Happy Monkey"/>
                <a:ea typeface="Happy Monkey"/>
                <a:cs typeface="Happy Monkey"/>
                <a:sym typeface="Happy Monkey"/>
              </a:rPr>
              <a:t>Exam question (use Bullet points):</a:t>
            </a:r>
            <a:endParaRPr sz="1200" b="1" dirty="0">
              <a:solidFill>
                <a:schemeClr val="dk1"/>
              </a:solidFill>
              <a:latin typeface="Happy Monkey"/>
              <a:ea typeface="Happy Monkey"/>
              <a:cs typeface="Happy Monkey"/>
              <a:sym typeface="Happy Monkey"/>
            </a:endParaRPr>
          </a:p>
          <a:p>
            <a:pPr lvl="0">
              <a:lnSpc>
                <a:spcPct val="150000"/>
              </a:lnSpc>
              <a:buClr>
                <a:schemeClr val="dk1"/>
              </a:buClr>
              <a:buSzPts val="1100"/>
            </a:pPr>
            <a:r>
              <a:rPr lang="en-US" sz="1200" dirty="0">
                <a:solidFill>
                  <a:schemeClr val="dk1"/>
                </a:solidFill>
              </a:rPr>
              <a:t>Describe the environmental advantages and disadvantages of using wind turbines to generate electricity in the UK</a:t>
            </a:r>
            <a:r>
              <a:rPr lang="en-US" sz="1200" dirty="0" smtClean="0">
                <a:solidFill>
                  <a:schemeClr val="dk1"/>
                </a:solidFill>
              </a:rPr>
              <a:t>. (4 </a:t>
            </a:r>
            <a:r>
              <a:rPr lang="en-US" sz="1200" dirty="0">
                <a:solidFill>
                  <a:schemeClr val="dk1"/>
                </a:solidFill>
              </a:rPr>
              <a:t>Marks)</a:t>
            </a:r>
          </a:p>
          <a:p>
            <a:pPr lvl="0">
              <a:lnSpc>
                <a:spcPct val="150000"/>
              </a:lnSpc>
              <a:buClr>
                <a:schemeClr val="dk1"/>
              </a:buClr>
              <a:buSzPts val="1100"/>
            </a:pPr>
            <a:r>
              <a:rPr lang="en-US" dirty="0" smtClean="0">
                <a:solidFill>
                  <a:schemeClr val="dk1"/>
                </a:solidFill>
              </a:rPr>
              <a:t>.</a:t>
            </a:r>
            <a:r>
              <a:rPr lang="en-GB" dirty="0" smtClean="0">
                <a:solidFill>
                  <a:schemeClr val="dk1"/>
                </a:solidFill>
              </a:rPr>
              <a:t>………………………………………………………………………………………………</a:t>
            </a:r>
            <a:endParaRPr dirty="0" smtClean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dirty="0" smtClean="0">
                <a:solidFill>
                  <a:schemeClr val="dk1"/>
                </a:solidFill>
              </a:rPr>
              <a:t>……………………………………………………………………………………………….</a:t>
            </a: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dirty="0">
                <a:solidFill>
                  <a:schemeClr val="dk1"/>
                </a:solidFill>
              </a:rPr>
              <a:t>……………………………………………………………………………………………….</a:t>
            </a: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dirty="0" smtClean="0">
                <a:solidFill>
                  <a:schemeClr val="dk1"/>
                </a:solidFill>
              </a:rPr>
              <a:t>……………………………………………………………………………………………….</a:t>
            </a: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dirty="0">
                <a:solidFill>
                  <a:schemeClr val="dk1"/>
                </a:solidFill>
              </a:rPr>
              <a:t>……………………………………………………………………………………………….</a:t>
            </a: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dirty="0">
                <a:solidFill>
                  <a:schemeClr val="dk1"/>
                </a:solidFill>
              </a:rPr>
              <a:t>……………………………………………………………………………………………….</a:t>
            </a: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b="1" dirty="0">
              <a:latin typeface="Happy Monkey"/>
              <a:ea typeface="Happy Monkey"/>
              <a:cs typeface="Happy Monkey"/>
              <a:sym typeface="Happy Monkey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C454BB384403743940092F72ED5B2A9" ma:contentTypeVersion="17" ma:contentTypeDescription="Create a new document." ma:contentTypeScope="" ma:versionID="52c50464867e4bece49ae4850a3b9624">
  <xsd:schema xmlns:xsd="http://www.w3.org/2001/XMLSchema" xmlns:xs="http://www.w3.org/2001/XMLSchema" xmlns:p="http://schemas.microsoft.com/office/2006/metadata/properties" xmlns:ns2="c1b52ac7-d377-4d0c-ba18-3bd84841ac02" xmlns:ns3="1ce2b004-633a-4215-9b6f-e0c5ea72e044" targetNamespace="http://schemas.microsoft.com/office/2006/metadata/properties" ma:root="true" ma:fieldsID="cd222c7cd1eca1282d6778acc5957887" ns2:_="" ns3:_="">
    <xsd:import namespace="c1b52ac7-d377-4d0c-ba18-3bd84841ac02"/>
    <xsd:import namespace="1ce2b004-633a-4215-9b6f-e0c5ea72e04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b52ac7-d377-4d0c-ba18-3bd84841ac0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81f1963f-ccb5-4819-9e21-bf4988d6d0e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e2b004-633a-4215-9b6f-e0c5ea72e044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9" nillable="true" ma:displayName="Taxonomy Catch All Column" ma:hidden="true" ma:list="{4ea1bc9a-7093-4cff-b5f4-fbe86cd39ce9}" ma:internalName="TaxCatchAll" ma:showField="CatchAllData" ma:web="1ce2b004-633a-4215-9b6f-e0c5ea72e04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1b52ac7-d377-4d0c-ba18-3bd84841ac02">
      <Terms xmlns="http://schemas.microsoft.com/office/infopath/2007/PartnerControls"/>
    </lcf76f155ced4ddcb4097134ff3c332f>
    <TaxCatchAll xmlns="1ce2b004-633a-4215-9b6f-e0c5ea72e044" xsi:nil="true"/>
  </documentManagement>
</p:properties>
</file>

<file path=customXml/itemProps1.xml><?xml version="1.0" encoding="utf-8"?>
<ds:datastoreItem xmlns:ds="http://schemas.openxmlformats.org/officeDocument/2006/customXml" ds:itemID="{F3DA7E5E-79E8-4C03-9161-CD2E4B44E501}"/>
</file>

<file path=customXml/itemProps2.xml><?xml version="1.0" encoding="utf-8"?>
<ds:datastoreItem xmlns:ds="http://schemas.openxmlformats.org/officeDocument/2006/customXml" ds:itemID="{FAB34BDB-D446-459E-9756-7329DA5DD16B}"/>
</file>

<file path=customXml/itemProps3.xml><?xml version="1.0" encoding="utf-8"?>
<ds:datastoreItem xmlns:ds="http://schemas.openxmlformats.org/officeDocument/2006/customXml" ds:itemID="{E120B82B-46DB-4FF0-9C73-0F5AF1811034}"/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74</Words>
  <Application>Microsoft Office PowerPoint</Application>
  <PresentationFormat>Custom</PresentationFormat>
  <Paragraphs>24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Simple Light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Adam Bilton</dc:creator>
  <cp:lastModifiedBy>JGuest</cp:lastModifiedBy>
  <cp:revision>9</cp:revision>
  <cp:lastPrinted>2019-04-29T07:19:41Z</cp:lastPrinted>
  <dcterms:modified xsi:type="dcterms:W3CDTF">2020-01-06T12:44:27Z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0x0101005C454BB384403743940092F72ED5B2A9</vt:lpwstr>
  </property>
</Properties>
</file>