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3" r:id="rId5"/>
  </p:sldIdLst>
  <p:sldSz cx="10261600" cy="7200900"/>
  <p:notesSz cx="6797675" cy="9926638"/>
  <p:defaultTextStyle>
    <a:defPPr>
      <a:defRPr lang="en-US"/>
    </a:defPPr>
    <a:lvl1pPr algn="l" rtl="0" fontAlgn="base">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68">
          <p15:clr>
            <a:srgbClr val="A4A3A4"/>
          </p15:clr>
        </p15:guide>
        <p15:guide id="2" pos="32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72" autoAdjust="0"/>
    <p:restoredTop sz="94660"/>
  </p:normalViewPr>
  <p:slideViewPr>
    <p:cSldViewPr>
      <p:cViewPr varScale="1">
        <p:scale>
          <a:sx n="81" d="100"/>
          <a:sy n="81" d="100"/>
        </p:scale>
        <p:origin x="1230" y="90"/>
      </p:cViewPr>
      <p:guideLst>
        <p:guide orient="horz" pos="2268"/>
        <p:guide pos="32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9219" name="Rectangle 3"/>
          <p:cNvSpPr>
            <a:spLocks noGrp="1" noChangeArrowheads="1"/>
          </p:cNvSpPr>
          <p:nvPr>
            <p:ph type="dt" idx="1"/>
          </p:nvPr>
        </p:nvSpPr>
        <p:spPr bwMode="auto">
          <a:xfrm>
            <a:off x="3851098"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746125" y="744538"/>
            <a:ext cx="53054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79606" y="4715710"/>
            <a:ext cx="5438464"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51098"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5BF799C-F58C-42DE-AA49-6FE8F7E5EF56}" type="slidenum">
              <a:rPr lang="en-US" altLang="en-US"/>
              <a:pPr/>
              <a:t>‹#›</a:t>
            </a:fld>
            <a:endParaRPr lang="en-US" altLang="en-US"/>
          </a:p>
        </p:txBody>
      </p:sp>
    </p:spTree>
    <p:extLst>
      <p:ext uri="{BB962C8B-B14F-4D97-AF65-F5344CB8AC3E}">
        <p14:creationId xmlns:p14="http://schemas.microsoft.com/office/powerpoint/2010/main" val="4036139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9938" y="2236788"/>
            <a:ext cx="8721725" cy="1543050"/>
          </a:xfrm>
        </p:spPr>
        <p:txBody>
          <a:bodyPr/>
          <a:lstStyle/>
          <a:p>
            <a:r>
              <a:rPr lang="en-US"/>
              <a:t>Click to edit Master title style</a:t>
            </a:r>
            <a:endParaRPr lang="en-GB"/>
          </a:p>
        </p:txBody>
      </p:sp>
      <p:sp>
        <p:nvSpPr>
          <p:cNvPr id="3" name="Subtitle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D28612-6CBF-46A3-A24B-098DBC377661}" type="slidenum">
              <a:rPr lang="en-US" altLang="en-US"/>
              <a:pPr/>
              <a:t>‹#›</a:t>
            </a:fld>
            <a:endParaRPr lang="en-US" altLang="en-US"/>
          </a:p>
        </p:txBody>
      </p:sp>
    </p:spTree>
    <p:extLst>
      <p:ext uri="{BB962C8B-B14F-4D97-AF65-F5344CB8AC3E}">
        <p14:creationId xmlns:p14="http://schemas.microsoft.com/office/powerpoint/2010/main" val="169435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DAC4314-C650-438A-AD78-D71F16B8F311}" type="slidenum">
              <a:rPr lang="en-US" altLang="en-US"/>
              <a:pPr/>
              <a:t>‹#›</a:t>
            </a:fld>
            <a:endParaRPr lang="en-US" altLang="en-US"/>
          </a:p>
        </p:txBody>
      </p:sp>
    </p:spTree>
    <p:extLst>
      <p:ext uri="{BB962C8B-B14F-4D97-AF65-F5344CB8AC3E}">
        <p14:creationId xmlns:p14="http://schemas.microsoft.com/office/powerpoint/2010/main" val="376416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40613" y="288925"/>
            <a:ext cx="2308225" cy="61436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12763" y="288925"/>
            <a:ext cx="6775450" cy="6143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807293-A5A4-44B6-AB68-2A1A917A5D2C}" type="slidenum">
              <a:rPr lang="en-US" altLang="en-US"/>
              <a:pPr/>
              <a:t>‹#›</a:t>
            </a:fld>
            <a:endParaRPr lang="en-US" altLang="en-US"/>
          </a:p>
        </p:txBody>
      </p:sp>
    </p:spTree>
    <p:extLst>
      <p:ext uri="{BB962C8B-B14F-4D97-AF65-F5344CB8AC3E}">
        <p14:creationId xmlns:p14="http://schemas.microsoft.com/office/powerpoint/2010/main" val="3836334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12763" y="288925"/>
            <a:ext cx="9236075" cy="614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7AEF55E-C47F-4F4E-9828-7972A7B58546}" type="slidenum">
              <a:rPr lang="en-US" altLang="en-US"/>
              <a:pPr/>
              <a:t>‹#›</a:t>
            </a:fld>
            <a:endParaRPr lang="en-US" altLang="en-US"/>
          </a:p>
        </p:txBody>
      </p:sp>
    </p:spTree>
    <p:extLst>
      <p:ext uri="{BB962C8B-B14F-4D97-AF65-F5344CB8AC3E}">
        <p14:creationId xmlns:p14="http://schemas.microsoft.com/office/powerpoint/2010/main" val="379350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E8822D0-57CD-4E87-8AEA-D559F56A8EB7}" type="slidenum">
              <a:rPr lang="en-US" altLang="en-US"/>
              <a:pPr/>
              <a:t>‹#›</a:t>
            </a:fld>
            <a:endParaRPr lang="en-US" altLang="en-US"/>
          </a:p>
        </p:txBody>
      </p:sp>
    </p:spTree>
    <p:extLst>
      <p:ext uri="{BB962C8B-B14F-4D97-AF65-F5344CB8AC3E}">
        <p14:creationId xmlns:p14="http://schemas.microsoft.com/office/powerpoint/2010/main" val="265791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1213" y="4627563"/>
            <a:ext cx="8721725" cy="1430337"/>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67BA76-A3C2-40CF-A026-2193B7317EC6}" type="slidenum">
              <a:rPr lang="en-US" altLang="en-US"/>
              <a:pPr/>
              <a:t>‹#›</a:t>
            </a:fld>
            <a:endParaRPr lang="en-US" altLang="en-US"/>
          </a:p>
        </p:txBody>
      </p:sp>
    </p:spTree>
    <p:extLst>
      <p:ext uri="{BB962C8B-B14F-4D97-AF65-F5344CB8AC3E}">
        <p14:creationId xmlns:p14="http://schemas.microsoft.com/office/powerpoint/2010/main" val="154242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5D3DA39-EDDF-45B4-9E83-B8B0213E30A8}" type="slidenum">
              <a:rPr lang="en-US" altLang="en-US"/>
              <a:pPr/>
              <a:t>‹#›</a:t>
            </a:fld>
            <a:endParaRPr lang="en-US" altLang="en-US"/>
          </a:p>
        </p:txBody>
      </p:sp>
    </p:spTree>
    <p:extLst>
      <p:ext uri="{BB962C8B-B14F-4D97-AF65-F5344CB8AC3E}">
        <p14:creationId xmlns:p14="http://schemas.microsoft.com/office/powerpoint/2010/main" val="300277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0B84F-B8B2-4A89-B7E3-CDCA79F9DCB7}" type="slidenum">
              <a:rPr lang="en-US" altLang="en-US"/>
              <a:pPr/>
              <a:t>‹#›</a:t>
            </a:fld>
            <a:endParaRPr lang="en-US" altLang="en-US"/>
          </a:p>
        </p:txBody>
      </p:sp>
    </p:spTree>
    <p:extLst>
      <p:ext uri="{BB962C8B-B14F-4D97-AF65-F5344CB8AC3E}">
        <p14:creationId xmlns:p14="http://schemas.microsoft.com/office/powerpoint/2010/main" val="76046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C5E1F85-5513-4FD9-87A2-D6B67B606081}" type="slidenum">
              <a:rPr lang="en-US" altLang="en-US"/>
              <a:pPr/>
              <a:t>‹#›</a:t>
            </a:fld>
            <a:endParaRPr lang="en-US" altLang="en-US"/>
          </a:p>
        </p:txBody>
      </p:sp>
    </p:spTree>
    <p:extLst>
      <p:ext uri="{BB962C8B-B14F-4D97-AF65-F5344CB8AC3E}">
        <p14:creationId xmlns:p14="http://schemas.microsoft.com/office/powerpoint/2010/main" val="70984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EACE5EF-7A30-4550-85EA-0FCB9AB75D0D}" type="slidenum">
              <a:rPr lang="en-US" altLang="en-US"/>
              <a:pPr/>
              <a:t>‹#›</a:t>
            </a:fld>
            <a:endParaRPr lang="en-US" altLang="en-US"/>
          </a:p>
        </p:txBody>
      </p:sp>
    </p:spTree>
    <p:extLst>
      <p:ext uri="{BB962C8B-B14F-4D97-AF65-F5344CB8AC3E}">
        <p14:creationId xmlns:p14="http://schemas.microsoft.com/office/powerpoint/2010/main" val="407601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2763" y="287338"/>
            <a:ext cx="3376612" cy="12192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F43BD75-58D1-4548-B29B-8448CB664E73}" type="slidenum">
              <a:rPr lang="en-US" altLang="en-US"/>
              <a:pPr/>
              <a:t>‹#›</a:t>
            </a:fld>
            <a:endParaRPr lang="en-US" altLang="en-US"/>
          </a:p>
        </p:txBody>
      </p:sp>
    </p:spTree>
    <p:extLst>
      <p:ext uri="{BB962C8B-B14F-4D97-AF65-F5344CB8AC3E}">
        <p14:creationId xmlns:p14="http://schemas.microsoft.com/office/powerpoint/2010/main" val="42474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5040313"/>
            <a:ext cx="6156325" cy="59531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7E105DF-CCAE-4524-96C0-FBB6DA9334E6}" type="slidenum">
              <a:rPr lang="en-US" altLang="en-US"/>
              <a:pPr/>
              <a:t>‹#›</a:t>
            </a:fld>
            <a:endParaRPr lang="en-US" altLang="en-US"/>
          </a:p>
        </p:txBody>
      </p:sp>
    </p:spTree>
    <p:extLst>
      <p:ext uri="{BB962C8B-B14F-4D97-AF65-F5344CB8AC3E}">
        <p14:creationId xmlns:p14="http://schemas.microsoft.com/office/powerpoint/2010/main" val="249158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763" y="288925"/>
            <a:ext cx="92360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18" tIns="47610" rIns="95218" bIns="4761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2763" y="1679575"/>
            <a:ext cx="92360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18" tIns="47610" rIns="95218" bIns="4761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12763" y="6557963"/>
            <a:ext cx="239395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18" tIns="47610" rIns="95218" bIns="47610" numCol="1" anchor="t" anchorCtr="0" compatLnSpc="1">
            <a:prstTxWarp prst="textNoShape">
              <a:avLst/>
            </a:prstTxWarp>
          </a:bodyPr>
          <a:lstStyle>
            <a:lvl1pPr defTabSz="952500">
              <a:defRPr sz="15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506788" y="6557963"/>
            <a:ext cx="324802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18" tIns="47610" rIns="95218" bIns="47610" numCol="1" anchor="t" anchorCtr="0" compatLnSpc="1">
            <a:prstTxWarp prst="textNoShape">
              <a:avLst/>
            </a:prstTxWarp>
          </a:bodyPr>
          <a:lstStyle>
            <a:lvl1pPr algn="ctr" defTabSz="952500">
              <a:defRPr sz="15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354888" y="6557963"/>
            <a:ext cx="239395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18" tIns="47610" rIns="95218" bIns="47610" numCol="1" anchor="t" anchorCtr="0" compatLnSpc="1">
            <a:prstTxWarp prst="textNoShape">
              <a:avLst/>
            </a:prstTxWarp>
          </a:bodyPr>
          <a:lstStyle>
            <a:lvl1pPr algn="r" defTabSz="952500">
              <a:defRPr sz="1500"/>
            </a:lvl1pPr>
          </a:lstStyle>
          <a:p>
            <a:fld id="{88C0E74F-B808-4BC9-8757-4A24B6121F4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52500" rtl="0" eaLnBrk="0" fontAlgn="base" hangingPunct="0">
        <a:spcBef>
          <a:spcPct val="0"/>
        </a:spcBef>
        <a:spcAft>
          <a:spcPct val="0"/>
        </a:spcAft>
        <a:defRPr sz="4600">
          <a:solidFill>
            <a:schemeClr val="tx2"/>
          </a:solidFill>
          <a:latin typeface="+mj-lt"/>
          <a:ea typeface="+mj-ea"/>
          <a:cs typeface="+mj-cs"/>
        </a:defRPr>
      </a:lvl1pPr>
      <a:lvl2pPr algn="ctr" defTabSz="952500" rtl="0" eaLnBrk="0" fontAlgn="base" hangingPunct="0">
        <a:spcBef>
          <a:spcPct val="0"/>
        </a:spcBef>
        <a:spcAft>
          <a:spcPct val="0"/>
        </a:spcAft>
        <a:defRPr sz="4600">
          <a:solidFill>
            <a:schemeClr val="tx2"/>
          </a:solidFill>
          <a:latin typeface="Arial" charset="0"/>
          <a:cs typeface="Arial" charset="0"/>
        </a:defRPr>
      </a:lvl2pPr>
      <a:lvl3pPr algn="ctr" defTabSz="952500" rtl="0" eaLnBrk="0" fontAlgn="base" hangingPunct="0">
        <a:spcBef>
          <a:spcPct val="0"/>
        </a:spcBef>
        <a:spcAft>
          <a:spcPct val="0"/>
        </a:spcAft>
        <a:defRPr sz="4600">
          <a:solidFill>
            <a:schemeClr val="tx2"/>
          </a:solidFill>
          <a:latin typeface="Arial" charset="0"/>
          <a:cs typeface="Arial" charset="0"/>
        </a:defRPr>
      </a:lvl3pPr>
      <a:lvl4pPr algn="ctr" defTabSz="952500" rtl="0" eaLnBrk="0" fontAlgn="base" hangingPunct="0">
        <a:spcBef>
          <a:spcPct val="0"/>
        </a:spcBef>
        <a:spcAft>
          <a:spcPct val="0"/>
        </a:spcAft>
        <a:defRPr sz="4600">
          <a:solidFill>
            <a:schemeClr val="tx2"/>
          </a:solidFill>
          <a:latin typeface="Arial" charset="0"/>
          <a:cs typeface="Arial" charset="0"/>
        </a:defRPr>
      </a:lvl4pPr>
      <a:lvl5pPr algn="ctr" defTabSz="952500" rtl="0" eaLnBrk="0" fontAlgn="base" hangingPunct="0">
        <a:spcBef>
          <a:spcPct val="0"/>
        </a:spcBef>
        <a:spcAft>
          <a:spcPct val="0"/>
        </a:spcAft>
        <a:defRPr sz="4600">
          <a:solidFill>
            <a:schemeClr val="tx2"/>
          </a:solidFill>
          <a:latin typeface="Arial" charset="0"/>
          <a:cs typeface="Arial" charset="0"/>
        </a:defRPr>
      </a:lvl5pPr>
      <a:lvl6pPr marL="457200" algn="ctr" defTabSz="952500" rtl="0" fontAlgn="base">
        <a:spcBef>
          <a:spcPct val="0"/>
        </a:spcBef>
        <a:spcAft>
          <a:spcPct val="0"/>
        </a:spcAft>
        <a:defRPr sz="4600">
          <a:solidFill>
            <a:schemeClr val="tx2"/>
          </a:solidFill>
          <a:latin typeface="Arial" charset="0"/>
          <a:cs typeface="Arial" charset="0"/>
        </a:defRPr>
      </a:lvl6pPr>
      <a:lvl7pPr marL="914400" algn="ctr" defTabSz="952500" rtl="0" fontAlgn="base">
        <a:spcBef>
          <a:spcPct val="0"/>
        </a:spcBef>
        <a:spcAft>
          <a:spcPct val="0"/>
        </a:spcAft>
        <a:defRPr sz="4600">
          <a:solidFill>
            <a:schemeClr val="tx2"/>
          </a:solidFill>
          <a:latin typeface="Arial" charset="0"/>
          <a:cs typeface="Arial" charset="0"/>
        </a:defRPr>
      </a:lvl7pPr>
      <a:lvl8pPr marL="1371600" algn="ctr" defTabSz="952500" rtl="0" fontAlgn="base">
        <a:spcBef>
          <a:spcPct val="0"/>
        </a:spcBef>
        <a:spcAft>
          <a:spcPct val="0"/>
        </a:spcAft>
        <a:defRPr sz="4600">
          <a:solidFill>
            <a:schemeClr val="tx2"/>
          </a:solidFill>
          <a:latin typeface="Arial" charset="0"/>
          <a:cs typeface="Arial" charset="0"/>
        </a:defRPr>
      </a:lvl8pPr>
      <a:lvl9pPr marL="1828800" algn="ctr" defTabSz="952500" rtl="0" fontAlgn="base">
        <a:spcBef>
          <a:spcPct val="0"/>
        </a:spcBef>
        <a:spcAft>
          <a:spcPct val="0"/>
        </a:spcAft>
        <a:defRPr sz="4600">
          <a:solidFill>
            <a:schemeClr val="tx2"/>
          </a:solidFill>
          <a:latin typeface="Arial" charset="0"/>
          <a:cs typeface="Arial" charset="0"/>
        </a:defRPr>
      </a:lvl9pPr>
    </p:titleStyle>
    <p:bodyStyle>
      <a:lvl1pPr marL="357188" indent="-357188" algn="l" defTabSz="952500" rtl="0" eaLnBrk="0" fontAlgn="base" hangingPunct="0">
        <a:spcBef>
          <a:spcPct val="20000"/>
        </a:spcBef>
        <a:spcAft>
          <a:spcPct val="0"/>
        </a:spcAft>
        <a:buChar char="•"/>
        <a:defRPr sz="3300">
          <a:solidFill>
            <a:schemeClr val="tx1"/>
          </a:solidFill>
          <a:latin typeface="+mn-lt"/>
          <a:ea typeface="+mn-ea"/>
          <a:cs typeface="+mn-cs"/>
        </a:defRPr>
      </a:lvl1pPr>
      <a:lvl2pPr marL="773113" indent="-296863" algn="l" defTabSz="952500" rtl="0" eaLnBrk="0" fontAlgn="base" hangingPunct="0">
        <a:spcBef>
          <a:spcPct val="20000"/>
        </a:spcBef>
        <a:spcAft>
          <a:spcPct val="0"/>
        </a:spcAft>
        <a:buChar char="–"/>
        <a:defRPr sz="2900">
          <a:solidFill>
            <a:schemeClr val="tx1"/>
          </a:solidFill>
          <a:latin typeface="+mn-lt"/>
          <a:cs typeface="+mn-cs"/>
        </a:defRPr>
      </a:lvl2pPr>
      <a:lvl3pPr marL="1190625" indent="-238125" algn="l" defTabSz="952500" rtl="0" eaLnBrk="0" fontAlgn="base" hangingPunct="0">
        <a:spcBef>
          <a:spcPct val="20000"/>
        </a:spcBef>
        <a:spcAft>
          <a:spcPct val="0"/>
        </a:spcAft>
        <a:buChar char="•"/>
        <a:defRPr sz="2500">
          <a:solidFill>
            <a:schemeClr val="tx1"/>
          </a:solidFill>
          <a:latin typeface="+mn-lt"/>
          <a:cs typeface="+mn-cs"/>
        </a:defRPr>
      </a:lvl3pPr>
      <a:lvl4pPr marL="1666875" indent="-238125" algn="l" defTabSz="952500" rtl="0" eaLnBrk="0" fontAlgn="base" hangingPunct="0">
        <a:spcBef>
          <a:spcPct val="20000"/>
        </a:spcBef>
        <a:spcAft>
          <a:spcPct val="0"/>
        </a:spcAft>
        <a:buChar char="–"/>
        <a:defRPr sz="2100">
          <a:solidFill>
            <a:schemeClr val="tx1"/>
          </a:solidFill>
          <a:latin typeface="+mn-lt"/>
          <a:cs typeface="+mn-cs"/>
        </a:defRPr>
      </a:lvl4pPr>
      <a:lvl5pPr marL="2143125" indent="-238125" algn="l" defTabSz="952500" rtl="0" eaLnBrk="0" fontAlgn="base" hangingPunct="0">
        <a:spcBef>
          <a:spcPct val="20000"/>
        </a:spcBef>
        <a:spcAft>
          <a:spcPct val="0"/>
        </a:spcAft>
        <a:buChar char="»"/>
        <a:defRPr sz="2100">
          <a:solidFill>
            <a:schemeClr val="tx1"/>
          </a:solidFill>
          <a:latin typeface="+mn-lt"/>
          <a:cs typeface="+mn-cs"/>
        </a:defRPr>
      </a:lvl5pPr>
      <a:lvl6pPr marL="2600325" indent="-238125" algn="l" defTabSz="952500" rtl="0" fontAlgn="base">
        <a:spcBef>
          <a:spcPct val="20000"/>
        </a:spcBef>
        <a:spcAft>
          <a:spcPct val="0"/>
        </a:spcAft>
        <a:buChar char="»"/>
        <a:defRPr sz="2100">
          <a:solidFill>
            <a:schemeClr val="tx1"/>
          </a:solidFill>
          <a:latin typeface="+mn-lt"/>
          <a:cs typeface="+mn-cs"/>
        </a:defRPr>
      </a:lvl6pPr>
      <a:lvl7pPr marL="3057525" indent="-238125" algn="l" defTabSz="952500" rtl="0" fontAlgn="base">
        <a:spcBef>
          <a:spcPct val="20000"/>
        </a:spcBef>
        <a:spcAft>
          <a:spcPct val="0"/>
        </a:spcAft>
        <a:buChar char="»"/>
        <a:defRPr sz="2100">
          <a:solidFill>
            <a:schemeClr val="tx1"/>
          </a:solidFill>
          <a:latin typeface="+mn-lt"/>
          <a:cs typeface="+mn-cs"/>
        </a:defRPr>
      </a:lvl7pPr>
      <a:lvl8pPr marL="3514725" indent="-238125" algn="l" defTabSz="952500" rtl="0" fontAlgn="base">
        <a:spcBef>
          <a:spcPct val="20000"/>
        </a:spcBef>
        <a:spcAft>
          <a:spcPct val="0"/>
        </a:spcAft>
        <a:buChar char="»"/>
        <a:defRPr sz="2100">
          <a:solidFill>
            <a:schemeClr val="tx1"/>
          </a:solidFill>
          <a:latin typeface="+mn-lt"/>
          <a:cs typeface="+mn-cs"/>
        </a:defRPr>
      </a:lvl8pPr>
      <a:lvl9pPr marL="3971925" indent="-238125" algn="l" defTabSz="952500"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2"/>
          <a:srcRect t="14654" r="39423" b="19961"/>
          <a:stretch/>
        </p:blipFill>
        <p:spPr>
          <a:xfrm>
            <a:off x="1746424" y="1953283"/>
            <a:ext cx="1512168" cy="1224136"/>
          </a:xfrm>
          <a:prstGeom prst="rect">
            <a:avLst/>
          </a:prstGeom>
        </p:spPr>
      </p:pic>
      <p:pic>
        <p:nvPicPr>
          <p:cNvPr id="6" name="Picture 5"/>
          <p:cNvPicPr>
            <a:picLocks noChangeAspect="1"/>
          </p:cNvPicPr>
          <p:nvPr/>
        </p:nvPicPr>
        <p:blipFill rotWithShape="1">
          <a:blip r:embed="rId2"/>
          <a:srcRect l="58654" t="9185" b="25430"/>
          <a:stretch/>
        </p:blipFill>
        <p:spPr>
          <a:xfrm>
            <a:off x="3194817" y="1916725"/>
            <a:ext cx="1032114" cy="1224135"/>
          </a:xfrm>
          <a:prstGeom prst="rect">
            <a:avLst/>
          </a:prstGeom>
        </p:spPr>
      </p:pic>
      <p:sp>
        <p:nvSpPr>
          <p:cNvPr id="3" name="Text Box 93"/>
          <p:cNvSpPr txBox="1">
            <a:spLocks noChangeArrowheads="1"/>
          </p:cNvSpPr>
          <p:nvPr/>
        </p:nvSpPr>
        <p:spPr bwMode="auto">
          <a:xfrm>
            <a:off x="90240" y="71438"/>
            <a:ext cx="1584176" cy="3115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charset="0"/>
                <a:cs typeface="Arial" charset="0"/>
              </a:defRPr>
            </a:lvl1pPr>
            <a:lvl2pPr marL="742950" indent="-285750" defTabSz="952500" eaLnBrk="0" hangingPunct="0">
              <a:defRPr sz="1000">
                <a:solidFill>
                  <a:schemeClr val="tx1"/>
                </a:solidFill>
                <a:latin typeface="Arial" charset="0"/>
                <a:cs typeface="Arial" charset="0"/>
              </a:defRPr>
            </a:lvl2pPr>
            <a:lvl3pPr marL="1143000" indent="-228600" defTabSz="952500" eaLnBrk="0" hangingPunct="0">
              <a:defRPr sz="1000">
                <a:solidFill>
                  <a:schemeClr val="tx1"/>
                </a:solidFill>
                <a:latin typeface="Arial" charset="0"/>
                <a:cs typeface="Arial" charset="0"/>
              </a:defRPr>
            </a:lvl3pPr>
            <a:lvl4pPr marL="1600200" indent="-228600" defTabSz="952500" eaLnBrk="0" hangingPunct="0">
              <a:defRPr sz="1000">
                <a:solidFill>
                  <a:schemeClr val="tx1"/>
                </a:solidFill>
                <a:latin typeface="Arial" charset="0"/>
                <a:cs typeface="Arial" charset="0"/>
              </a:defRPr>
            </a:lvl4pPr>
            <a:lvl5pPr marL="2057400" indent="-228600" defTabSz="952500" eaLnBrk="0" hangingPunct="0">
              <a:defRPr sz="1000">
                <a:solidFill>
                  <a:schemeClr val="tx1"/>
                </a:solidFill>
                <a:latin typeface="Arial" charset="0"/>
                <a:cs typeface="Arial" charset="0"/>
              </a:defRPr>
            </a:lvl5pPr>
            <a:lvl6pPr marL="2514600" indent="-228600" defTabSz="952500" eaLnBrk="0" fontAlgn="base" hangingPunct="0">
              <a:spcBef>
                <a:spcPct val="0"/>
              </a:spcBef>
              <a:spcAft>
                <a:spcPct val="0"/>
              </a:spcAft>
              <a:defRPr sz="1000">
                <a:solidFill>
                  <a:schemeClr val="tx1"/>
                </a:solidFill>
                <a:latin typeface="Arial" charset="0"/>
                <a:cs typeface="Arial" charset="0"/>
              </a:defRPr>
            </a:lvl6pPr>
            <a:lvl7pPr marL="2971800" indent="-228600" defTabSz="952500" eaLnBrk="0" fontAlgn="base" hangingPunct="0">
              <a:spcBef>
                <a:spcPct val="0"/>
              </a:spcBef>
              <a:spcAft>
                <a:spcPct val="0"/>
              </a:spcAft>
              <a:defRPr sz="1000">
                <a:solidFill>
                  <a:schemeClr val="tx1"/>
                </a:solidFill>
                <a:latin typeface="Arial" charset="0"/>
                <a:cs typeface="Arial" charset="0"/>
              </a:defRPr>
            </a:lvl7pPr>
            <a:lvl8pPr marL="3429000" indent="-228600" defTabSz="952500" eaLnBrk="0" fontAlgn="base" hangingPunct="0">
              <a:spcBef>
                <a:spcPct val="0"/>
              </a:spcBef>
              <a:spcAft>
                <a:spcPct val="0"/>
              </a:spcAft>
              <a:defRPr sz="1000">
                <a:solidFill>
                  <a:schemeClr val="tx1"/>
                </a:solidFill>
                <a:latin typeface="Arial" charset="0"/>
                <a:cs typeface="Arial" charset="0"/>
              </a:defRPr>
            </a:lvl8pPr>
            <a:lvl9pPr marL="3886200" indent="-228600" defTabSz="952500" eaLnBrk="0" fontAlgn="base" hangingPunct="0">
              <a:spcBef>
                <a:spcPct val="0"/>
              </a:spcBef>
              <a:spcAft>
                <a:spcPct val="0"/>
              </a:spcAft>
              <a:defRPr sz="1000">
                <a:solidFill>
                  <a:schemeClr val="tx1"/>
                </a:solidFill>
                <a:latin typeface="Arial" charset="0"/>
                <a:cs typeface="Arial" charset="0"/>
              </a:defRPr>
            </a:lvl9pPr>
          </a:lstStyle>
          <a:p>
            <a:pPr eaLnBrk="1" hangingPunct="1">
              <a:spcBef>
                <a:spcPct val="50000"/>
              </a:spcBef>
              <a:defRPr/>
            </a:pPr>
            <a:r>
              <a:rPr lang="en-GB" sz="1400" b="1" u="sng" dirty="0">
                <a:latin typeface="Comic Sans MS" pitchFamily="66" charset="0"/>
              </a:rPr>
              <a:t>Topic 4: Waves</a:t>
            </a:r>
          </a:p>
        </p:txBody>
      </p:sp>
      <p:sp>
        <p:nvSpPr>
          <p:cNvPr id="4" name="Text Box 274"/>
          <p:cNvSpPr txBox="1">
            <a:spLocks noChangeArrowheads="1"/>
          </p:cNvSpPr>
          <p:nvPr/>
        </p:nvSpPr>
        <p:spPr bwMode="auto">
          <a:xfrm>
            <a:off x="1746424" y="71438"/>
            <a:ext cx="2448272" cy="18504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transmit information (and energy) without transferring any matter.  They pass through the medium without taking it with them.</a:t>
            </a:r>
          </a:p>
          <a:p>
            <a:pPr eaLnBrk="1" hangingPunct="1">
              <a:spcBef>
                <a:spcPct val="50000"/>
              </a:spcBef>
            </a:pPr>
            <a:r>
              <a:rPr lang="en-GB" altLang="en-US" sz="950" dirty="0">
                <a:latin typeface="Comic Sans MS" panose="030F0702030302020204" pitchFamily="66" charset="0"/>
              </a:rPr>
              <a:t>If you are in the sea and a water wave passes you from left to right you will not move left to right.  As the wave passes you will go up and down and finish where you started.</a:t>
            </a:r>
          </a:p>
          <a:p>
            <a:pPr eaLnBrk="1" hangingPunct="1">
              <a:spcBef>
                <a:spcPct val="50000"/>
              </a:spcBef>
            </a:pPr>
            <a:r>
              <a:rPr lang="en-GB" altLang="en-US" sz="950" dirty="0">
                <a:latin typeface="Comic Sans MS" panose="030F0702030302020204" pitchFamily="66" charset="0"/>
              </a:rPr>
              <a:t>Other waves cause movement from side to side, or forwards and backwards.</a:t>
            </a: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5158" t="3018" b="1917"/>
          <a:stretch/>
        </p:blipFill>
        <p:spPr>
          <a:xfrm>
            <a:off x="66259" y="414400"/>
            <a:ext cx="1632138" cy="1728191"/>
          </a:xfrm>
          <a:prstGeom prst="rect">
            <a:avLst/>
          </a:prstGeom>
        </p:spPr>
      </p:pic>
      <p:sp>
        <p:nvSpPr>
          <p:cNvPr id="7" name="Text Box 274"/>
          <p:cNvSpPr txBox="1">
            <a:spLocks noChangeArrowheads="1"/>
          </p:cNvSpPr>
          <p:nvPr/>
        </p:nvSpPr>
        <p:spPr bwMode="auto">
          <a:xfrm>
            <a:off x="66259" y="2173960"/>
            <a:ext cx="1680165" cy="14849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can be described by the wavelength, their frequency, their amplitude and their speed.</a:t>
            </a:r>
          </a:p>
          <a:p>
            <a:pPr eaLnBrk="1" hangingPunct="1">
              <a:spcBef>
                <a:spcPct val="50000"/>
              </a:spcBef>
            </a:pPr>
            <a:r>
              <a:rPr lang="en-GB" altLang="en-US" sz="950" dirty="0">
                <a:latin typeface="Comic Sans MS" panose="030F0702030302020204" pitchFamily="66" charset="0"/>
              </a:rPr>
              <a:t>Speed, frequency and wavelength are related.  You must memorise the formula to calculate them.</a:t>
            </a:r>
          </a:p>
        </p:txBody>
      </p:sp>
      <p:graphicFrame>
        <p:nvGraphicFramePr>
          <p:cNvPr id="8" name="Table 7"/>
          <p:cNvGraphicFramePr>
            <a:graphicFrameLocks noGrp="1"/>
          </p:cNvGraphicFramePr>
          <p:nvPr>
            <p:extLst>
              <p:ext uri="{D42A27DB-BD31-4B8C-83A1-F6EECF244321}">
                <p14:modId xmlns:p14="http://schemas.microsoft.com/office/powerpoint/2010/main" val="1107183319"/>
              </p:ext>
            </p:extLst>
          </p:nvPr>
        </p:nvGraphicFramePr>
        <p:xfrm>
          <a:off x="66259" y="3846903"/>
          <a:ext cx="4150708" cy="407280"/>
        </p:xfrm>
        <a:graphic>
          <a:graphicData uri="http://schemas.openxmlformats.org/drawingml/2006/table">
            <a:tbl>
              <a:tblPr bandRow="1">
                <a:tableStyleId>{5C22544A-7EE6-4342-B048-85BDC9FD1C3A}</a:tableStyleId>
              </a:tblPr>
              <a:tblGrid>
                <a:gridCol w="764663">
                  <a:extLst>
                    <a:ext uri="{9D8B030D-6E8A-4147-A177-3AD203B41FA5}">
                      <a16:colId xmlns:a16="http://schemas.microsoft.com/office/drawing/2014/main" val="2222655453"/>
                    </a:ext>
                  </a:extLst>
                </a:gridCol>
                <a:gridCol w="3386045">
                  <a:extLst>
                    <a:ext uri="{9D8B030D-6E8A-4147-A177-3AD203B41FA5}">
                      <a16:colId xmlns:a16="http://schemas.microsoft.com/office/drawing/2014/main" val="1225617406"/>
                    </a:ext>
                  </a:extLst>
                </a:gridCol>
              </a:tblGrid>
              <a:tr h="102600">
                <a:tc>
                  <a:txBody>
                    <a:bodyPr/>
                    <a:lstStyle/>
                    <a:p>
                      <a:pPr algn="l" rtl="0" fontAlgn="ctr">
                        <a:spcBef>
                          <a:spcPts val="20"/>
                        </a:spcBef>
                        <a:spcAft>
                          <a:spcPts val="20"/>
                        </a:spcAft>
                      </a:pPr>
                      <a:r>
                        <a:rPr lang="en-GB" sz="1100" b="1" i="0" u="none" strike="noStrike" dirty="0">
                          <a:solidFill>
                            <a:srgbClr val="000000"/>
                          </a:solidFill>
                          <a:effectLst/>
                          <a:latin typeface="Times New Roman" panose="02020603050405020304" pitchFamily="18" charset="0"/>
                        </a:rPr>
                        <a:t>v = </a:t>
                      </a:r>
                      <a:r>
                        <a:rPr lang="el-GR" sz="1100" b="1" i="0" u="none" strike="noStrike" baseline="0" dirty="0">
                          <a:solidFill>
                            <a:srgbClr val="000000"/>
                          </a:solidFill>
                          <a:effectLst/>
                          <a:latin typeface="Times New Roman" panose="02020603050405020304" pitchFamily="18" charset="0"/>
                        </a:rPr>
                        <a:t>λ</a:t>
                      </a:r>
                      <a:r>
                        <a:rPr lang="en-GB" sz="1100" b="1" i="0" u="none" strike="noStrike" baseline="0" dirty="0">
                          <a:solidFill>
                            <a:srgbClr val="000000"/>
                          </a:solidFill>
                          <a:effectLst/>
                          <a:latin typeface="Times New Roman" panose="02020603050405020304" pitchFamily="18" charset="0"/>
                        </a:rPr>
                        <a:t> </a:t>
                      </a:r>
                      <a:r>
                        <a:rPr lang="en-GB" sz="1100" b="1" i="0" u="none" strike="noStrike" dirty="0">
                          <a:solidFill>
                            <a:srgbClr val="000000"/>
                          </a:solidFill>
                          <a:effectLst/>
                          <a:latin typeface="Times New Roman" panose="02020603050405020304" pitchFamily="18" charset="0"/>
                        </a:rPr>
                        <a:t>f</a:t>
                      </a:r>
                    </a:p>
                  </a:txBody>
                  <a:tcPr marL="45720" marR="45720" marT="18000" marB="18000" anchor="ctr"/>
                </a:tc>
                <a:tc>
                  <a:txBody>
                    <a:bodyPr/>
                    <a:lstStyle/>
                    <a:p>
                      <a:pPr algn="l" rtl="0" fontAlgn="ctr">
                        <a:spcBef>
                          <a:spcPts val="20"/>
                        </a:spcBef>
                        <a:spcAft>
                          <a:spcPts val="20"/>
                        </a:spcAft>
                      </a:pPr>
                      <a:r>
                        <a:rPr lang="en-GB" sz="1100" b="0" i="0" u="none" strike="noStrike" dirty="0">
                          <a:solidFill>
                            <a:srgbClr val="000000"/>
                          </a:solidFill>
                          <a:effectLst/>
                          <a:latin typeface="Arial" panose="020B0604020202020204" pitchFamily="34" charset="0"/>
                        </a:rPr>
                        <a:t>Wave</a:t>
                      </a:r>
                      <a:r>
                        <a:rPr lang="en-GB" sz="1100" b="0" i="0" u="none" strike="noStrike" baseline="0" dirty="0">
                          <a:solidFill>
                            <a:srgbClr val="000000"/>
                          </a:solidFill>
                          <a:effectLst/>
                          <a:latin typeface="Arial" panose="020B0604020202020204" pitchFamily="34" charset="0"/>
                        </a:rPr>
                        <a:t> speed</a:t>
                      </a:r>
                      <a:r>
                        <a:rPr lang="en-GB" sz="1100" b="0" i="0" u="none" strike="noStrike" dirty="0">
                          <a:solidFill>
                            <a:srgbClr val="000000"/>
                          </a:solidFill>
                          <a:effectLst/>
                          <a:latin typeface="Arial" panose="020B0604020202020204" pitchFamily="34" charset="0"/>
                        </a:rPr>
                        <a:t> = wavelength × frequency</a:t>
                      </a:r>
                    </a:p>
                  </a:txBody>
                  <a:tcPr marL="45720" marR="45720" marT="18000" marB="18000" anchor="ctr"/>
                </a:tc>
                <a:extLst>
                  <a:ext uri="{0D108BD9-81ED-4DB2-BD59-A6C34878D82A}">
                    <a16:rowId xmlns:a16="http://schemas.microsoft.com/office/drawing/2014/main" val="844745683"/>
                  </a:ext>
                </a:extLst>
              </a:tr>
              <a:tr h="0">
                <a:tc>
                  <a:txBody>
                    <a:bodyPr/>
                    <a:lstStyle/>
                    <a:p>
                      <a:pPr algn="l" rtl="0" fontAlgn="ctr">
                        <a:spcBef>
                          <a:spcPts val="20"/>
                        </a:spcBef>
                        <a:spcAft>
                          <a:spcPts val="20"/>
                        </a:spcAft>
                      </a:pPr>
                      <a:r>
                        <a:rPr lang="en-GB" sz="1100" b="1" i="0" u="none" strike="noStrike" dirty="0">
                          <a:solidFill>
                            <a:srgbClr val="000000"/>
                          </a:solidFill>
                          <a:effectLst/>
                          <a:latin typeface="Times New Roman" panose="02020603050405020304" pitchFamily="18" charset="0"/>
                        </a:rPr>
                        <a:t>v = d </a:t>
                      </a:r>
                      <a:r>
                        <a:rPr lang="en-GB" altLang="en-US" sz="1100" dirty="0">
                          <a:latin typeface="Comic Sans MS" panose="030F0702030302020204" pitchFamily="66" charset="0"/>
                        </a:rPr>
                        <a:t>÷ </a:t>
                      </a:r>
                      <a:r>
                        <a:rPr lang="en-GB" sz="1100" b="1" i="0" u="none" strike="noStrike" dirty="0">
                          <a:solidFill>
                            <a:srgbClr val="000000"/>
                          </a:solidFill>
                          <a:effectLst/>
                          <a:latin typeface="Times New Roman" panose="02020603050405020304" pitchFamily="18" charset="0"/>
                        </a:rPr>
                        <a:t>t</a:t>
                      </a:r>
                    </a:p>
                  </a:txBody>
                  <a:tcPr marL="45720" marR="45720" marT="18000" marB="18000" anchor="ctr"/>
                </a:tc>
                <a:tc>
                  <a:txBody>
                    <a:bodyPr/>
                    <a:lstStyle/>
                    <a:p>
                      <a:pPr algn="l" rtl="0" fontAlgn="ctr">
                        <a:spcBef>
                          <a:spcPts val="20"/>
                        </a:spcBef>
                        <a:spcAft>
                          <a:spcPts val="20"/>
                        </a:spcAft>
                      </a:pPr>
                      <a:r>
                        <a:rPr lang="en-GB" sz="1100" b="0" i="0" u="none" strike="noStrike" dirty="0">
                          <a:solidFill>
                            <a:srgbClr val="000000"/>
                          </a:solidFill>
                          <a:effectLst/>
                          <a:latin typeface="Arial" panose="020B0604020202020204" pitchFamily="34" charset="0"/>
                        </a:rPr>
                        <a:t>Wave speed = distance </a:t>
                      </a:r>
                      <a:r>
                        <a:rPr lang="en-GB" altLang="en-US" sz="1100" dirty="0">
                          <a:latin typeface="Comic Sans MS" panose="030F0702030302020204" pitchFamily="66" charset="0"/>
                        </a:rPr>
                        <a:t>÷ </a:t>
                      </a:r>
                      <a:r>
                        <a:rPr lang="en-GB" sz="1100" b="0" i="0" u="none" strike="noStrike" dirty="0">
                          <a:solidFill>
                            <a:srgbClr val="000000"/>
                          </a:solidFill>
                          <a:effectLst/>
                          <a:latin typeface="Arial" panose="020B0604020202020204" pitchFamily="34" charset="0"/>
                        </a:rPr>
                        <a:t>time</a:t>
                      </a:r>
                    </a:p>
                  </a:txBody>
                  <a:tcPr marL="45720" marR="45720" marT="18000" marB="18000" anchor="ctr"/>
                </a:tc>
                <a:extLst>
                  <a:ext uri="{0D108BD9-81ED-4DB2-BD59-A6C34878D82A}">
                    <a16:rowId xmlns:a16="http://schemas.microsoft.com/office/drawing/2014/main" val="126487296"/>
                  </a:ext>
                </a:extLst>
              </a:tr>
            </a:tbl>
          </a:graphicData>
        </a:graphic>
      </p:graphicFrame>
      <p:sp>
        <p:nvSpPr>
          <p:cNvPr id="9" name="TextBox 8"/>
          <p:cNvSpPr txBox="1"/>
          <p:nvPr/>
        </p:nvSpPr>
        <p:spPr>
          <a:xfrm>
            <a:off x="4325713" y="78769"/>
            <a:ext cx="5891395" cy="70920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GB" dirty="0"/>
          </a:p>
        </p:txBody>
      </p:sp>
      <p:sp>
        <p:nvSpPr>
          <p:cNvPr id="10" name="Text Box 93"/>
          <p:cNvSpPr txBox="1">
            <a:spLocks noChangeArrowheads="1"/>
          </p:cNvSpPr>
          <p:nvPr/>
        </p:nvSpPr>
        <p:spPr bwMode="auto">
          <a:xfrm>
            <a:off x="4299483" y="71438"/>
            <a:ext cx="4751388" cy="31159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18" tIns="47610" rIns="95218" bIns="47610">
            <a:spAutoFit/>
          </a:bodyPr>
          <a:lstStyle>
            <a:lvl1pPr defTabSz="952500" eaLnBrk="0" hangingPunct="0">
              <a:defRPr sz="1000">
                <a:solidFill>
                  <a:schemeClr val="tx1"/>
                </a:solidFill>
                <a:latin typeface="Arial" charset="0"/>
                <a:cs typeface="Arial" charset="0"/>
              </a:defRPr>
            </a:lvl1pPr>
            <a:lvl2pPr marL="742950" indent="-285750" defTabSz="952500" eaLnBrk="0" hangingPunct="0">
              <a:defRPr sz="1000">
                <a:solidFill>
                  <a:schemeClr val="tx1"/>
                </a:solidFill>
                <a:latin typeface="Arial" charset="0"/>
                <a:cs typeface="Arial" charset="0"/>
              </a:defRPr>
            </a:lvl2pPr>
            <a:lvl3pPr marL="1143000" indent="-228600" defTabSz="952500" eaLnBrk="0" hangingPunct="0">
              <a:defRPr sz="1000">
                <a:solidFill>
                  <a:schemeClr val="tx1"/>
                </a:solidFill>
                <a:latin typeface="Arial" charset="0"/>
                <a:cs typeface="Arial" charset="0"/>
              </a:defRPr>
            </a:lvl3pPr>
            <a:lvl4pPr marL="1600200" indent="-228600" defTabSz="952500" eaLnBrk="0" hangingPunct="0">
              <a:defRPr sz="1000">
                <a:solidFill>
                  <a:schemeClr val="tx1"/>
                </a:solidFill>
                <a:latin typeface="Arial" charset="0"/>
                <a:cs typeface="Arial" charset="0"/>
              </a:defRPr>
            </a:lvl4pPr>
            <a:lvl5pPr marL="2057400" indent="-228600" defTabSz="952500" eaLnBrk="0" hangingPunct="0">
              <a:defRPr sz="1000">
                <a:solidFill>
                  <a:schemeClr val="tx1"/>
                </a:solidFill>
                <a:latin typeface="Arial" charset="0"/>
                <a:cs typeface="Arial" charset="0"/>
              </a:defRPr>
            </a:lvl5pPr>
            <a:lvl6pPr marL="2514600" indent="-228600" defTabSz="952500" eaLnBrk="0" fontAlgn="base" hangingPunct="0">
              <a:spcBef>
                <a:spcPct val="0"/>
              </a:spcBef>
              <a:spcAft>
                <a:spcPct val="0"/>
              </a:spcAft>
              <a:defRPr sz="1000">
                <a:solidFill>
                  <a:schemeClr val="tx1"/>
                </a:solidFill>
                <a:latin typeface="Arial" charset="0"/>
                <a:cs typeface="Arial" charset="0"/>
              </a:defRPr>
            </a:lvl6pPr>
            <a:lvl7pPr marL="2971800" indent="-228600" defTabSz="952500" eaLnBrk="0" fontAlgn="base" hangingPunct="0">
              <a:spcBef>
                <a:spcPct val="0"/>
              </a:spcBef>
              <a:spcAft>
                <a:spcPct val="0"/>
              </a:spcAft>
              <a:defRPr sz="1000">
                <a:solidFill>
                  <a:schemeClr val="tx1"/>
                </a:solidFill>
                <a:latin typeface="Arial" charset="0"/>
                <a:cs typeface="Arial" charset="0"/>
              </a:defRPr>
            </a:lvl7pPr>
            <a:lvl8pPr marL="3429000" indent="-228600" defTabSz="952500" eaLnBrk="0" fontAlgn="base" hangingPunct="0">
              <a:spcBef>
                <a:spcPct val="0"/>
              </a:spcBef>
              <a:spcAft>
                <a:spcPct val="0"/>
              </a:spcAft>
              <a:defRPr sz="1000">
                <a:solidFill>
                  <a:schemeClr val="tx1"/>
                </a:solidFill>
                <a:latin typeface="Arial" charset="0"/>
                <a:cs typeface="Arial" charset="0"/>
              </a:defRPr>
            </a:lvl8pPr>
            <a:lvl9pPr marL="3886200" indent="-228600" defTabSz="952500" eaLnBrk="0" fontAlgn="base" hangingPunct="0">
              <a:spcBef>
                <a:spcPct val="0"/>
              </a:spcBef>
              <a:spcAft>
                <a:spcPct val="0"/>
              </a:spcAft>
              <a:defRPr sz="1000">
                <a:solidFill>
                  <a:schemeClr val="tx1"/>
                </a:solidFill>
                <a:latin typeface="Arial" charset="0"/>
                <a:cs typeface="Arial" charset="0"/>
              </a:defRPr>
            </a:lvl9pPr>
          </a:lstStyle>
          <a:p>
            <a:pPr eaLnBrk="1" hangingPunct="1">
              <a:spcBef>
                <a:spcPct val="50000"/>
              </a:spcBef>
              <a:defRPr/>
            </a:pPr>
            <a:r>
              <a:rPr lang="en-GB" sz="1400" b="1" u="sng" dirty="0">
                <a:solidFill>
                  <a:schemeClr val="accent2"/>
                </a:solidFill>
              </a:rPr>
              <a:t>Triple Only</a:t>
            </a:r>
            <a:endParaRPr lang="en-GB" sz="1400" b="1" u="sng" dirty="0">
              <a:solidFill>
                <a:schemeClr val="accent2"/>
              </a:solidFill>
              <a:latin typeface="Comic Sans MS" pitchFamily="66" charset="0"/>
            </a:endParaRPr>
          </a:p>
        </p:txBody>
      </p:sp>
      <p:sp>
        <p:nvSpPr>
          <p:cNvPr id="12" name="Text Box 274"/>
          <p:cNvSpPr txBox="1">
            <a:spLocks noChangeArrowheads="1"/>
          </p:cNvSpPr>
          <p:nvPr/>
        </p:nvSpPr>
        <p:spPr bwMode="auto">
          <a:xfrm>
            <a:off x="2181346" y="4281528"/>
            <a:ext cx="2026943" cy="14118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can be transverse or longitudinal.  The </a:t>
            </a:r>
            <a:r>
              <a:rPr lang="en-GB" altLang="en-US" sz="950" dirty="0" err="1">
                <a:latin typeface="Comic Sans MS" panose="030F0702030302020204" pitchFamily="66" charset="0"/>
              </a:rPr>
              <a:t>e.m</a:t>
            </a:r>
            <a:r>
              <a:rPr lang="en-GB" altLang="en-US" sz="950" dirty="0">
                <a:latin typeface="Comic Sans MS" panose="030F0702030302020204" pitchFamily="66" charset="0"/>
              </a:rPr>
              <a:t>. spectrum (see topic 5) is transverse.  Sound waves are longitudinal.  Seismic (earthquake) waves come in several types, P-waves (primary) are longitudinal, whilst S-waves (secondary) are transverse.</a:t>
            </a:r>
          </a:p>
        </p:txBody>
      </p:sp>
      <p:pic>
        <p:nvPicPr>
          <p:cNvPr id="14" name="Picture 13"/>
          <p:cNvPicPr>
            <a:picLocks noChangeAspect="1"/>
          </p:cNvPicPr>
          <p:nvPr/>
        </p:nvPicPr>
        <p:blipFill rotWithShape="1">
          <a:blip r:embed="rId4"/>
          <a:srcRect b="6004"/>
          <a:stretch/>
        </p:blipFill>
        <p:spPr>
          <a:xfrm>
            <a:off x="36979" y="4303604"/>
            <a:ext cx="2144367" cy="1198275"/>
          </a:xfrm>
          <a:prstGeom prst="rect">
            <a:avLst/>
          </a:prstGeom>
        </p:spPr>
      </p:pic>
      <p:sp>
        <p:nvSpPr>
          <p:cNvPr id="15" name="Text Box 274"/>
          <p:cNvSpPr txBox="1">
            <a:spLocks noChangeArrowheads="1"/>
          </p:cNvSpPr>
          <p:nvPr/>
        </p:nvSpPr>
        <p:spPr bwMode="auto">
          <a:xfrm>
            <a:off x="52089" y="5578972"/>
            <a:ext cx="1334296" cy="15580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When waves change material they often speed up or slow down.  If they cross into the new material at an angle they are bent.  This is called refraction.  See topic 5 for more information.</a:t>
            </a:r>
          </a:p>
        </p:txBody>
      </p:sp>
      <p:sp>
        <p:nvSpPr>
          <p:cNvPr id="16" name="Text Box 274"/>
          <p:cNvSpPr txBox="1">
            <a:spLocks noChangeArrowheads="1"/>
          </p:cNvSpPr>
          <p:nvPr/>
        </p:nvSpPr>
        <p:spPr bwMode="auto">
          <a:xfrm>
            <a:off x="1449383" y="5726355"/>
            <a:ext cx="2751726" cy="680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can be reflected, refracted, absorbed or transmitted by different materials.  What happens depends on the material, and the wavelength.</a:t>
            </a:r>
          </a:p>
        </p:txBody>
      </p:sp>
      <p:sp>
        <p:nvSpPr>
          <p:cNvPr id="11" name="Text Box 274"/>
          <p:cNvSpPr txBox="1">
            <a:spLocks noChangeArrowheads="1"/>
          </p:cNvSpPr>
          <p:nvPr/>
        </p:nvSpPr>
        <p:spPr bwMode="auto">
          <a:xfrm>
            <a:off x="1809422" y="3144756"/>
            <a:ext cx="2385274" cy="680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We also sometimes talk about the ‘period’ of a wave.  This is the time it takes for 1 wavelength to pass a fixed point.  It is 1 ÷ frequency.</a:t>
            </a:r>
          </a:p>
        </p:txBody>
      </p:sp>
      <p:sp>
        <p:nvSpPr>
          <p:cNvPr id="18" name="Text Box 274"/>
          <p:cNvSpPr txBox="1">
            <a:spLocks noChangeArrowheads="1"/>
          </p:cNvSpPr>
          <p:nvPr/>
        </p:nvSpPr>
        <p:spPr bwMode="auto">
          <a:xfrm>
            <a:off x="1442970" y="6457924"/>
            <a:ext cx="2751726" cy="680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We can measure the speed of sound by measuring a distance, and timing the difference between seeing the event and hearing the event, e.g. with lightning.</a:t>
            </a:r>
          </a:p>
        </p:txBody>
      </p:sp>
      <p:sp>
        <p:nvSpPr>
          <p:cNvPr id="19" name="Text Box 274"/>
          <p:cNvSpPr txBox="1">
            <a:spLocks noChangeArrowheads="1"/>
          </p:cNvSpPr>
          <p:nvPr/>
        </p:nvSpPr>
        <p:spPr bwMode="auto">
          <a:xfrm>
            <a:off x="7598580" y="1947499"/>
            <a:ext cx="2544198" cy="973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Ships can use ultrasound waves to find the depth of the sea, and also to locate fish and submarines.  They use the speed, distance, time equation, because the speed of sound is known in materials like air and water.</a:t>
            </a:r>
          </a:p>
        </p:txBody>
      </p:sp>
      <p:pic>
        <p:nvPicPr>
          <p:cNvPr id="2" name="Picture 1"/>
          <p:cNvPicPr>
            <a:picLocks noChangeAspect="1"/>
          </p:cNvPicPr>
          <p:nvPr/>
        </p:nvPicPr>
        <p:blipFill>
          <a:blip r:embed="rId5"/>
          <a:stretch>
            <a:fillRect/>
          </a:stretch>
        </p:blipFill>
        <p:spPr>
          <a:xfrm>
            <a:off x="6309158" y="1485342"/>
            <a:ext cx="1247217" cy="1247217"/>
          </a:xfrm>
          <a:prstGeom prst="rect">
            <a:avLst/>
          </a:prstGeom>
        </p:spPr>
      </p:pic>
      <p:sp>
        <p:nvSpPr>
          <p:cNvPr id="20" name="Text Box 274"/>
          <p:cNvSpPr txBox="1">
            <a:spLocks noChangeArrowheads="1"/>
          </p:cNvSpPr>
          <p:nvPr/>
        </p:nvSpPr>
        <p:spPr bwMode="auto">
          <a:xfrm>
            <a:off x="4390842" y="1549196"/>
            <a:ext cx="1892086" cy="11195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Humans can hear sounds between 20Hz and 20,000Hz.</a:t>
            </a:r>
          </a:p>
          <a:p>
            <a:pPr eaLnBrk="1" hangingPunct="1">
              <a:spcBef>
                <a:spcPct val="50000"/>
              </a:spcBef>
            </a:pPr>
            <a:r>
              <a:rPr lang="en-GB" altLang="en-US" sz="950" dirty="0">
                <a:latin typeface="Comic Sans MS" panose="030F0702030302020204" pitchFamily="66" charset="0"/>
              </a:rPr>
              <a:t>Sound below 20Hz is called infrasound.</a:t>
            </a:r>
          </a:p>
          <a:p>
            <a:pPr eaLnBrk="1" hangingPunct="1">
              <a:spcBef>
                <a:spcPct val="50000"/>
              </a:spcBef>
            </a:pPr>
            <a:r>
              <a:rPr lang="en-GB" altLang="en-US" sz="950" dirty="0">
                <a:latin typeface="Comic Sans MS" panose="030F0702030302020204" pitchFamily="66" charset="0"/>
              </a:rPr>
              <a:t>Sound above 20,000Hz is called ultrasound.</a:t>
            </a:r>
          </a:p>
        </p:txBody>
      </p:sp>
      <p:sp>
        <p:nvSpPr>
          <p:cNvPr id="21" name="Text Box 274"/>
          <p:cNvSpPr txBox="1">
            <a:spLocks noChangeArrowheads="1"/>
          </p:cNvSpPr>
          <p:nvPr/>
        </p:nvSpPr>
        <p:spPr bwMode="auto">
          <a:xfrm>
            <a:off x="4390842" y="383031"/>
            <a:ext cx="3179156" cy="10464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are reflected when they bounce back from a surface.  They can also be refracted (bent) when they pass through material boundaries.  Lenses (see topic 5) use refraction to focus light.</a:t>
            </a:r>
          </a:p>
          <a:p>
            <a:pPr eaLnBrk="1" hangingPunct="1">
              <a:spcBef>
                <a:spcPct val="50000"/>
              </a:spcBef>
            </a:pPr>
            <a:r>
              <a:rPr lang="en-GB" altLang="en-US" sz="950" dirty="0">
                <a:latin typeface="Comic Sans MS" panose="030F0702030302020204" pitchFamily="66" charset="0"/>
              </a:rPr>
              <a:t>The diagram on the right shows incoming light (red) being reflected (green) or refracted (blue)</a:t>
            </a:r>
          </a:p>
        </p:txBody>
      </p:sp>
      <p:pic>
        <p:nvPicPr>
          <p:cNvPr id="22" name="Picture 21"/>
          <p:cNvPicPr>
            <a:picLocks noChangeAspect="1"/>
          </p:cNvPicPr>
          <p:nvPr/>
        </p:nvPicPr>
        <p:blipFill>
          <a:blip r:embed="rId6"/>
          <a:stretch>
            <a:fillRect/>
          </a:stretch>
        </p:blipFill>
        <p:spPr>
          <a:xfrm>
            <a:off x="7598580" y="106688"/>
            <a:ext cx="2544198" cy="1846595"/>
          </a:xfrm>
          <a:prstGeom prst="rect">
            <a:avLst/>
          </a:prstGeom>
        </p:spPr>
      </p:pic>
      <p:sp>
        <p:nvSpPr>
          <p:cNvPr id="23" name="Text Box 274"/>
          <p:cNvSpPr txBox="1">
            <a:spLocks noChangeArrowheads="1"/>
          </p:cNvSpPr>
          <p:nvPr/>
        </p:nvSpPr>
        <p:spPr bwMode="auto">
          <a:xfrm>
            <a:off x="4381792" y="2769825"/>
            <a:ext cx="3166741" cy="5347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Infrasound can travel long distances, some animals (e.g. elephants) use it for communicating across many miles.</a:t>
            </a:r>
          </a:p>
        </p:txBody>
      </p:sp>
      <p:sp>
        <p:nvSpPr>
          <p:cNvPr id="24" name="Text Box 274"/>
          <p:cNvSpPr txBox="1">
            <a:spLocks noChangeArrowheads="1"/>
          </p:cNvSpPr>
          <p:nvPr/>
        </p:nvSpPr>
        <p:spPr bwMode="auto">
          <a:xfrm>
            <a:off x="4388589" y="3335241"/>
            <a:ext cx="3166741" cy="13387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Ultrasound is useful to us as well as to animals.  Many animals can hear ultrasound and some (e.g. dolphins, bats) use it for hunting.</a:t>
            </a:r>
          </a:p>
          <a:p>
            <a:pPr eaLnBrk="1" hangingPunct="1">
              <a:spcBef>
                <a:spcPct val="50000"/>
              </a:spcBef>
            </a:pPr>
            <a:r>
              <a:rPr lang="en-GB" altLang="en-US" sz="950" dirty="0">
                <a:latin typeface="Comic Sans MS" panose="030F0702030302020204" pitchFamily="66" charset="0"/>
              </a:rPr>
              <a:t>We use ultrasound to scan babies.  Some of the waves are reflected when they go from a solid material to a liquid.  When the waves go from the liquid around the unborn baby and reach the solid skin of the baby some bounce back.</a:t>
            </a:r>
          </a:p>
        </p:txBody>
      </p:sp>
      <p:pic>
        <p:nvPicPr>
          <p:cNvPr id="25" name="Picture 24"/>
          <p:cNvPicPr>
            <a:picLocks noChangeAspect="1"/>
          </p:cNvPicPr>
          <p:nvPr/>
        </p:nvPicPr>
        <p:blipFill rotWithShape="1">
          <a:blip r:embed="rId7"/>
          <a:srcRect l="7181" t="12594" r="2013" b="782"/>
          <a:stretch/>
        </p:blipFill>
        <p:spPr>
          <a:xfrm>
            <a:off x="7664075" y="2938204"/>
            <a:ext cx="2435275" cy="1742311"/>
          </a:xfrm>
          <a:prstGeom prst="rect">
            <a:avLst/>
          </a:prstGeom>
        </p:spPr>
      </p:pic>
      <p:sp>
        <p:nvSpPr>
          <p:cNvPr id="26" name="Text Box 274"/>
          <p:cNvSpPr txBox="1">
            <a:spLocks noChangeArrowheads="1"/>
          </p:cNvSpPr>
          <p:nvPr/>
        </p:nvSpPr>
        <p:spPr bwMode="auto">
          <a:xfrm>
            <a:off x="6932610" y="4711200"/>
            <a:ext cx="3166741" cy="5347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Sound waves travel faster in denser materials, for example sound travels over 4 times faster in water (1500m/s) compared to in air (340m/s)</a:t>
            </a:r>
          </a:p>
        </p:txBody>
      </p:sp>
      <p:sp>
        <p:nvSpPr>
          <p:cNvPr id="27" name="Text Box 274"/>
          <p:cNvSpPr txBox="1">
            <a:spLocks noChangeArrowheads="1"/>
          </p:cNvSpPr>
          <p:nvPr/>
        </p:nvSpPr>
        <p:spPr bwMode="auto">
          <a:xfrm>
            <a:off x="6932610" y="5281556"/>
            <a:ext cx="3166741" cy="8271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Sound waves are longitudinal – there is a compression and rarefaction.  The molecules transmitting the sound get closer and further away from each other.  The closer the molecules are to each other the faster the sound can travel.</a:t>
            </a:r>
          </a:p>
        </p:txBody>
      </p:sp>
      <p:sp>
        <p:nvSpPr>
          <p:cNvPr id="28" name="Text Box 274"/>
          <p:cNvSpPr txBox="1">
            <a:spLocks noChangeArrowheads="1"/>
          </p:cNvSpPr>
          <p:nvPr/>
        </p:nvSpPr>
        <p:spPr bwMode="auto">
          <a:xfrm>
            <a:off x="4386505" y="6274412"/>
            <a:ext cx="3381317" cy="8271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In the human ear sound waves strike the eardrum which vibrates.  The vibrations then travel into the </a:t>
            </a:r>
            <a:r>
              <a:rPr lang="en-GB" altLang="en-US" sz="950" dirty="0" err="1">
                <a:latin typeface="Comic Sans MS" panose="030F0702030302020204" pitchFamily="66" charset="0"/>
              </a:rPr>
              <a:t>ossicles</a:t>
            </a:r>
            <a:r>
              <a:rPr lang="en-GB" altLang="en-US" sz="950" dirty="0">
                <a:latin typeface="Comic Sans MS" panose="030F0702030302020204" pitchFamily="66" charset="0"/>
              </a:rPr>
              <a:t> (ear bones). At high frequencies of human hearing the eardrum and </a:t>
            </a:r>
            <a:r>
              <a:rPr lang="en-GB" altLang="en-US" sz="950" dirty="0" err="1">
                <a:latin typeface="Comic Sans MS" panose="030F0702030302020204" pitchFamily="66" charset="0"/>
              </a:rPr>
              <a:t>ossicles</a:t>
            </a:r>
            <a:r>
              <a:rPr lang="en-GB" altLang="en-US" sz="950" dirty="0">
                <a:latin typeface="Comic Sans MS" panose="030F0702030302020204" pitchFamily="66" charset="0"/>
              </a:rPr>
              <a:t> don't vibrate well.  This limits the highest frequency that the human ear can hear.</a:t>
            </a:r>
          </a:p>
        </p:txBody>
      </p:sp>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09677" y="4787074"/>
            <a:ext cx="2473542" cy="1435072"/>
          </a:xfrm>
          <a:prstGeom prst="rect">
            <a:avLst/>
          </a:prstGeom>
        </p:spPr>
      </p:pic>
      <p:sp>
        <p:nvSpPr>
          <p:cNvPr id="30" name="Text Box 274"/>
          <p:cNvSpPr txBox="1">
            <a:spLocks noChangeArrowheads="1"/>
          </p:cNvSpPr>
          <p:nvPr/>
        </p:nvSpPr>
        <p:spPr bwMode="auto">
          <a:xfrm>
            <a:off x="7828614" y="6146364"/>
            <a:ext cx="2285582" cy="973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5218" tIns="47610" rIns="95218" bIns="47610">
            <a:spAutoFit/>
          </a:bodyPr>
          <a:lstStyle>
            <a:lvl1pPr defTabSz="952500" eaLnBrk="0" hangingPunct="0">
              <a:defRPr sz="1000">
                <a:solidFill>
                  <a:schemeClr val="tx1"/>
                </a:solidFill>
                <a:latin typeface="Arial" panose="020B0604020202020204" pitchFamily="34" charset="0"/>
                <a:cs typeface="Arial" panose="020B0604020202020204" pitchFamily="34" charset="0"/>
              </a:defRPr>
            </a:lvl1pPr>
            <a:lvl2pPr marL="742950" indent="-285750" defTabSz="952500" eaLnBrk="0" hangingPunct="0">
              <a:defRPr sz="1000">
                <a:solidFill>
                  <a:schemeClr val="tx1"/>
                </a:solidFill>
                <a:latin typeface="Arial" panose="020B0604020202020204" pitchFamily="34" charset="0"/>
                <a:cs typeface="Arial" panose="020B0604020202020204" pitchFamily="34" charset="0"/>
              </a:defRPr>
            </a:lvl2pPr>
            <a:lvl3pPr marL="1143000" indent="-228600" defTabSz="952500" eaLnBrk="0" hangingPunct="0">
              <a:defRPr sz="1000">
                <a:solidFill>
                  <a:schemeClr val="tx1"/>
                </a:solidFill>
                <a:latin typeface="Arial" panose="020B0604020202020204" pitchFamily="34" charset="0"/>
                <a:cs typeface="Arial" panose="020B0604020202020204" pitchFamily="34" charset="0"/>
              </a:defRPr>
            </a:lvl3pPr>
            <a:lvl4pPr marL="1600200" indent="-228600" defTabSz="952500" eaLnBrk="0" hangingPunct="0">
              <a:defRPr sz="1000">
                <a:solidFill>
                  <a:schemeClr val="tx1"/>
                </a:solidFill>
                <a:latin typeface="Arial" panose="020B0604020202020204" pitchFamily="34" charset="0"/>
                <a:cs typeface="Arial" panose="020B0604020202020204" pitchFamily="34" charset="0"/>
              </a:defRPr>
            </a:lvl4pPr>
            <a:lvl5pPr marL="2057400" indent="-228600" defTabSz="952500" eaLnBrk="0" hangingPunct="0">
              <a:defRPr sz="1000">
                <a:solidFill>
                  <a:schemeClr val="tx1"/>
                </a:solidFill>
                <a:latin typeface="Arial" panose="020B0604020202020204" pitchFamily="34" charset="0"/>
                <a:cs typeface="Arial" panose="020B0604020202020204" pitchFamily="34" charset="0"/>
              </a:defRPr>
            </a:lvl5pPr>
            <a:lvl6pPr marL="25146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defTabSz="9525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950" dirty="0">
                <a:latin typeface="Comic Sans MS" panose="030F0702030302020204" pitchFamily="66" charset="0"/>
              </a:rPr>
              <a:t>Waves in the Earth (called seismic waves) are caused by Earthquakes.  They can also be used to explore the structure of the Earth.  Nuclear tests cause seismic waves which can be detected around the world</a:t>
            </a:r>
          </a:p>
        </p:txBody>
      </p:sp>
      <p:sp>
        <p:nvSpPr>
          <p:cNvPr id="13" name="TextBox 12"/>
          <p:cNvSpPr txBox="1"/>
          <p:nvPr/>
        </p:nvSpPr>
        <p:spPr>
          <a:xfrm>
            <a:off x="4842768" y="5688682"/>
            <a:ext cx="729366" cy="246221"/>
          </a:xfrm>
          <a:prstGeom prst="rect">
            <a:avLst/>
          </a:prstGeom>
          <a:solidFill>
            <a:schemeClr val="bg1"/>
          </a:solidFill>
          <a:ln>
            <a:noFill/>
          </a:ln>
        </p:spPr>
        <p:txBody>
          <a:bodyPr wrap="none" lIns="0" tIns="0" rIns="0" bIns="0" rtlCol="0">
            <a:spAutoFit/>
          </a:bodyPr>
          <a:lstStyle/>
          <a:p>
            <a:pPr algn="ctr"/>
            <a:r>
              <a:rPr lang="en-GB" sz="800" dirty="0">
                <a:latin typeface="Arial Narrow" panose="020B0606020202030204" pitchFamily="34" charset="0"/>
              </a:rPr>
              <a:t>Eustachian tube</a:t>
            </a:r>
          </a:p>
          <a:p>
            <a:pPr algn="ctr"/>
            <a:r>
              <a:rPr lang="en-GB" sz="800" dirty="0">
                <a:latin typeface="Arial Narrow" panose="020B0606020202030204" pitchFamily="34" charset="0"/>
              </a:rPr>
              <a:t>(Goes to the throat)</a:t>
            </a:r>
          </a:p>
        </p:txBody>
      </p:sp>
    </p:spTree>
    <p:extLst>
      <p:ext uri="{BB962C8B-B14F-4D97-AF65-F5344CB8AC3E}">
        <p14:creationId xmlns:p14="http://schemas.microsoft.com/office/powerpoint/2010/main" val="1177728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25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25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454BB384403743940092F72ED5B2A9" ma:contentTypeVersion="16" ma:contentTypeDescription="Create a new document." ma:contentTypeScope="" ma:versionID="2013115519a47d3e9e7bc78677431257">
  <xsd:schema xmlns:xsd="http://www.w3.org/2001/XMLSchema" xmlns:xs="http://www.w3.org/2001/XMLSchema" xmlns:p="http://schemas.microsoft.com/office/2006/metadata/properties" xmlns:ns2="c1b52ac7-d377-4d0c-ba18-3bd84841ac02" xmlns:ns3="1ce2b004-633a-4215-9b6f-e0c5ea72e044" targetNamespace="http://schemas.microsoft.com/office/2006/metadata/properties" ma:root="true" ma:fieldsID="1482676c15c9113da0e3fb49d60d3404" ns2:_="" ns3:_="">
    <xsd:import namespace="c1b52ac7-d377-4d0c-ba18-3bd84841ac02"/>
    <xsd:import namespace="1ce2b004-633a-4215-9b6f-e0c5ea72e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b52ac7-d377-4d0c-ba18-3bd84841ac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1f1963f-ccb5-4819-9e21-bf4988d6d0e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e2b004-633a-4215-9b6f-e0c5ea72e04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4ea1bc9a-7093-4cff-b5f4-fbe86cd39ce9}" ma:internalName="TaxCatchAll" ma:showField="CatchAllData" ma:web="1ce2b004-633a-4215-9b6f-e0c5ea72e0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1b52ac7-d377-4d0c-ba18-3bd84841ac02">
      <Terms xmlns="http://schemas.microsoft.com/office/infopath/2007/PartnerControls"/>
    </lcf76f155ced4ddcb4097134ff3c332f>
    <TaxCatchAll xmlns="1ce2b004-633a-4215-9b6f-e0c5ea72e044" xsi:nil="true"/>
    <SharedWithUsers xmlns="1ce2b004-633a-4215-9b6f-e0c5ea72e044">
      <UserInfo>
        <DisplayName/>
        <AccountId xsi:nil="true"/>
        <AccountType/>
      </UserInfo>
    </SharedWithUsers>
    <MediaLengthInSeconds xmlns="c1b52ac7-d377-4d0c-ba18-3bd84841ac02" xsi:nil="true"/>
  </documentManagement>
</p:properties>
</file>

<file path=customXml/itemProps1.xml><?xml version="1.0" encoding="utf-8"?>
<ds:datastoreItem xmlns:ds="http://schemas.openxmlformats.org/officeDocument/2006/customXml" ds:itemID="{532BC199-30EA-4188-B14C-E213F9F1D90B}"/>
</file>

<file path=customXml/itemProps2.xml><?xml version="1.0" encoding="utf-8"?>
<ds:datastoreItem xmlns:ds="http://schemas.openxmlformats.org/officeDocument/2006/customXml" ds:itemID="{A079F4B0-A043-448C-A951-65D5BF3AF41E}">
  <ds:schemaRefs>
    <ds:schemaRef ds:uri="http://schemas.microsoft.com/sharepoint/v3/contenttype/forms"/>
  </ds:schemaRefs>
</ds:datastoreItem>
</file>

<file path=customXml/itemProps3.xml><?xml version="1.0" encoding="utf-8"?>
<ds:datastoreItem xmlns:ds="http://schemas.openxmlformats.org/officeDocument/2006/customXml" ds:itemID="{0A8EA6AD-E4DA-49D9-9E3A-94567CE77CC6}">
  <ds:schemaRefs>
    <ds:schemaRef ds:uri="http://www.w3.org/XML/1998/namespace"/>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2a83226f-6992-4fa4-8efd-95975f959323"/>
    <ds:schemaRef ds:uri="3430872e-2b3a-467e-9dea-6be605f639b8"/>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3727</TotalTime>
  <Words>716</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Comic Sans MS</vt:lpstr>
      <vt:lpstr>Times New Roman</vt:lpstr>
      <vt:lpstr>Default Design</vt:lpstr>
      <vt:lpstr>PowerPoint Presentation</vt:lpstr>
    </vt:vector>
  </TitlesOfParts>
  <Company>Laptops for Teachers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jra</dc:creator>
  <cp:lastModifiedBy>Mrs A Hinch</cp:lastModifiedBy>
  <cp:revision>238</cp:revision>
  <cp:lastPrinted>2018-02-01T13:58:25Z</cp:lastPrinted>
  <dcterms:created xsi:type="dcterms:W3CDTF">2007-01-08T21:22:33Z</dcterms:created>
  <dcterms:modified xsi:type="dcterms:W3CDTF">2021-05-11T11:07:02Z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0x0101005C454BB384403743940092F72ED5B2A9</vt:lpwstr>
  </property>
  <property fmtid="{D5CDD505-2E9C-101B-9397-08002B2CF9AE}" pid="3" name="Order">
    <vt:r8>885900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