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72"/>
  </p:normalViewPr>
  <p:slideViewPr>
    <p:cSldViewPr>
      <p:cViewPr varScale="1">
        <p:scale>
          <a:sx n="142" d="100"/>
          <a:sy n="142" d="100"/>
        </p:scale>
        <p:origin x="480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001F5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001F5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001F5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001F5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8585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3229373"/>
            <a:ext cx="1028065" cy="1614170"/>
          </a:xfrm>
          <a:custGeom>
            <a:avLst/>
            <a:gdLst/>
            <a:ahLst/>
            <a:cxnLst/>
            <a:rect l="l" t="t" r="r" b="b"/>
            <a:pathLst>
              <a:path w="1028065" h="1614170">
                <a:moveTo>
                  <a:pt x="280834" y="275264"/>
                </a:moveTo>
                <a:lnTo>
                  <a:pt x="220601" y="303399"/>
                </a:lnTo>
                <a:lnTo>
                  <a:pt x="180661" y="364537"/>
                </a:lnTo>
                <a:lnTo>
                  <a:pt x="171196" y="407078"/>
                </a:lnTo>
                <a:lnTo>
                  <a:pt x="172847" y="449689"/>
                </a:lnTo>
                <a:lnTo>
                  <a:pt x="187075" y="487685"/>
                </a:lnTo>
                <a:lnTo>
                  <a:pt x="215341" y="516382"/>
                </a:lnTo>
                <a:lnTo>
                  <a:pt x="259105" y="531096"/>
                </a:lnTo>
                <a:lnTo>
                  <a:pt x="304434" y="527274"/>
                </a:lnTo>
                <a:lnTo>
                  <a:pt x="344551" y="507445"/>
                </a:lnTo>
                <a:lnTo>
                  <a:pt x="375005" y="475290"/>
                </a:lnTo>
                <a:lnTo>
                  <a:pt x="391347" y="434490"/>
                </a:lnTo>
                <a:lnTo>
                  <a:pt x="390366" y="414256"/>
                </a:lnTo>
                <a:lnTo>
                  <a:pt x="254254" y="414256"/>
                </a:lnTo>
                <a:lnTo>
                  <a:pt x="260711" y="383319"/>
                </a:lnTo>
                <a:lnTo>
                  <a:pt x="265477" y="376467"/>
                </a:lnTo>
                <a:lnTo>
                  <a:pt x="265814" y="375332"/>
                </a:lnTo>
                <a:lnTo>
                  <a:pt x="270687" y="368975"/>
                </a:lnTo>
                <a:lnTo>
                  <a:pt x="279361" y="356502"/>
                </a:lnTo>
                <a:lnTo>
                  <a:pt x="297116" y="330495"/>
                </a:lnTo>
                <a:lnTo>
                  <a:pt x="300888" y="301988"/>
                </a:lnTo>
                <a:lnTo>
                  <a:pt x="280834" y="275264"/>
                </a:lnTo>
                <a:close/>
              </a:path>
              <a:path w="1028065" h="1614170">
                <a:moveTo>
                  <a:pt x="315137" y="331626"/>
                </a:moveTo>
                <a:lnTo>
                  <a:pt x="287564" y="346960"/>
                </a:lnTo>
                <a:lnTo>
                  <a:pt x="270687" y="368975"/>
                </a:lnTo>
                <a:lnTo>
                  <a:pt x="265477" y="376467"/>
                </a:lnTo>
                <a:lnTo>
                  <a:pt x="254254" y="414256"/>
                </a:lnTo>
                <a:lnTo>
                  <a:pt x="390366" y="414256"/>
                </a:lnTo>
                <a:lnTo>
                  <a:pt x="389128" y="388729"/>
                </a:lnTo>
                <a:lnTo>
                  <a:pt x="370286" y="350024"/>
                </a:lnTo>
                <a:lnTo>
                  <a:pt x="344167" y="331819"/>
                </a:lnTo>
                <a:lnTo>
                  <a:pt x="315137" y="331626"/>
                </a:lnTo>
                <a:close/>
              </a:path>
              <a:path w="1028065" h="1614170">
                <a:moveTo>
                  <a:pt x="619760" y="552051"/>
                </a:moveTo>
                <a:lnTo>
                  <a:pt x="600726" y="556335"/>
                </a:lnTo>
                <a:lnTo>
                  <a:pt x="583696" y="564417"/>
                </a:lnTo>
                <a:lnTo>
                  <a:pt x="570712" y="577429"/>
                </a:lnTo>
                <a:lnTo>
                  <a:pt x="563816" y="596501"/>
                </a:lnTo>
                <a:lnTo>
                  <a:pt x="565929" y="618153"/>
                </a:lnTo>
                <a:lnTo>
                  <a:pt x="576072" y="642332"/>
                </a:lnTo>
                <a:lnTo>
                  <a:pt x="592405" y="661305"/>
                </a:lnTo>
                <a:lnTo>
                  <a:pt x="613092" y="667341"/>
                </a:lnTo>
                <a:lnTo>
                  <a:pt x="650595" y="653717"/>
                </a:lnTo>
                <a:lnTo>
                  <a:pt x="676641" y="628843"/>
                </a:lnTo>
                <a:lnTo>
                  <a:pt x="688906" y="599480"/>
                </a:lnTo>
                <a:lnTo>
                  <a:pt x="685064" y="572388"/>
                </a:lnTo>
                <a:lnTo>
                  <a:pt x="662790" y="554324"/>
                </a:lnTo>
                <a:lnTo>
                  <a:pt x="619760" y="552051"/>
                </a:lnTo>
                <a:close/>
              </a:path>
              <a:path w="1028065" h="1614170">
                <a:moveTo>
                  <a:pt x="341562" y="713083"/>
                </a:moveTo>
                <a:lnTo>
                  <a:pt x="285449" y="743240"/>
                </a:lnTo>
                <a:lnTo>
                  <a:pt x="256386" y="800713"/>
                </a:lnTo>
                <a:lnTo>
                  <a:pt x="253844" y="832608"/>
                </a:lnTo>
                <a:lnTo>
                  <a:pt x="260281" y="862829"/>
                </a:lnTo>
                <a:lnTo>
                  <a:pt x="276436" y="888542"/>
                </a:lnTo>
                <a:lnTo>
                  <a:pt x="303048" y="906912"/>
                </a:lnTo>
                <a:lnTo>
                  <a:pt x="340855" y="915106"/>
                </a:lnTo>
                <a:lnTo>
                  <a:pt x="378737" y="909467"/>
                </a:lnTo>
                <a:lnTo>
                  <a:pt x="411760" y="890674"/>
                </a:lnTo>
                <a:lnTo>
                  <a:pt x="436490" y="861713"/>
                </a:lnTo>
                <a:lnTo>
                  <a:pt x="445352" y="837077"/>
                </a:lnTo>
                <a:lnTo>
                  <a:pt x="362356" y="837077"/>
                </a:lnTo>
                <a:lnTo>
                  <a:pt x="357492" y="831146"/>
                </a:lnTo>
                <a:lnTo>
                  <a:pt x="351116" y="828466"/>
                </a:lnTo>
                <a:lnTo>
                  <a:pt x="360730" y="824478"/>
                </a:lnTo>
                <a:lnTo>
                  <a:pt x="449539" y="824478"/>
                </a:lnTo>
                <a:lnTo>
                  <a:pt x="450471" y="803254"/>
                </a:lnTo>
                <a:lnTo>
                  <a:pt x="445997" y="784853"/>
                </a:lnTo>
                <a:lnTo>
                  <a:pt x="436462" y="768612"/>
                </a:lnTo>
                <a:lnTo>
                  <a:pt x="422262" y="752774"/>
                </a:lnTo>
                <a:lnTo>
                  <a:pt x="419592" y="750145"/>
                </a:lnTo>
                <a:lnTo>
                  <a:pt x="407746" y="750145"/>
                </a:lnTo>
                <a:lnTo>
                  <a:pt x="403415" y="746691"/>
                </a:lnTo>
                <a:lnTo>
                  <a:pt x="396980" y="737537"/>
                </a:lnTo>
                <a:lnTo>
                  <a:pt x="395789" y="729012"/>
                </a:lnTo>
                <a:lnTo>
                  <a:pt x="392035" y="721488"/>
                </a:lnTo>
                <a:lnTo>
                  <a:pt x="377913" y="715335"/>
                </a:lnTo>
                <a:lnTo>
                  <a:pt x="341562" y="713083"/>
                </a:lnTo>
                <a:close/>
              </a:path>
              <a:path w="1028065" h="1614170">
                <a:moveTo>
                  <a:pt x="449539" y="824478"/>
                </a:moveTo>
                <a:lnTo>
                  <a:pt x="360730" y="824478"/>
                </a:lnTo>
                <a:lnTo>
                  <a:pt x="364934" y="824961"/>
                </a:lnTo>
                <a:lnTo>
                  <a:pt x="363753" y="829914"/>
                </a:lnTo>
                <a:lnTo>
                  <a:pt x="362356" y="837077"/>
                </a:lnTo>
                <a:lnTo>
                  <a:pt x="445352" y="837077"/>
                </a:lnTo>
                <a:lnTo>
                  <a:pt x="449491" y="825571"/>
                </a:lnTo>
                <a:lnTo>
                  <a:pt x="449539" y="824478"/>
                </a:lnTo>
                <a:close/>
              </a:path>
              <a:path w="1028065" h="1614170">
                <a:moveTo>
                  <a:pt x="418122" y="748697"/>
                </a:moveTo>
                <a:lnTo>
                  <a:pt x="407746" y="750145"/>
                </a:lnTo>
                <a:lnTo>
                  <a:pt x="419592" y="750145"/>
                </a:lnTo>
                <a:lnTo>
                  <a:pt x="418122" y="748697"/>
                </a:lnTo>
                <a:close/>
              </a:path>
              <a:path w="1028065" h="1614170">
                <a:moveTo>
                  <a:pt x="87847" y="703651"/>
                </a:moveTo>
                <a:lnTo>
                  <a:pt x="62938" y="705630"/>
                </a:lnTo>
                <a:lnTo>
                  <a:pt x="41277" y="719483"/>
                </a:lnTo>
                <a:lnTo>
                  <a:pt x="28334" y="741053"/>
                </a:lnTo>
                <a:lnTo>
                  <a:pt x="29575" y="766185"/>
                </a:lnTo>
                <a:lnTo>
                  <a:pt x="43726" y="781967"/>
                </a:lnTo>
                <a:lnTo>
                  <a:pt x="66925" y="791804"/>
                </a:lnTo>
                <a:lnTo>
                  <a:pt x="92729" y="795818"/>
                </a:lnTo>
                <a:lnTo>
                  <a:pt x="114693" y="794125"/>
                </a:lnTo>
                <a:lnTo>
                  <a:pt x="134757" y="783826"/>
                </a:lnTo>
                <a:lnTo>
                  <a:pt x="150055" y="766008"/>
                </a:lnTo>
                <a:lnTo>
                  <a:pt x="157340" y="744169"/>
                </a:lnTo>
                <a:lnTo>
                  <a:pt x="153365" y="721812"/>
                </a:lnTo>
                <a:lnTo>
                  <a:pt x="139689" y="705601"/>
                </a:lnTo>
                <a:lnTo>
                  <a:pt x="132762" y="704116"/>
                </a:lnTo>
                <a:lnTo>
                  <a:pt x="106583" y="704116"/>
                </a:lnTo>
                <a:lnTo>
                  <a:pt x="87847" y="703651"/>
                </a:lnTo>
                <a:close/>
              </a:path>
              <a:path w="1028065" h="1614170">
                <a:moveTo>
                  <a:pt x="123979" y="702234"/>
                </a:moveTo>
                <a:lnTo>
                  <a:pt x="106583" y="704116"/>
                </a:lnTo>
                <a:lnTo>
                  <a:pt x="132762" y="704116"/>
                </a:lnTo>
                <a:lnTo>
                  <a:pt x="123979" y="702234"/>
                </a:lnTo>
                <a:close/>
              </a:path>
              <a:path w="1028065" h="1614170">
                <a:moveTo>
                  <a:pt x="70018" y="908025"/>
                </a:moveTo>
                <a:lnTo>
                  <a:pt x="50210" y="911664"/>
                </a:lnTo>
                <a:lnTo>
                  <a:pt x="31254" y="926052"/>
                </a:lnTo>
                <a:lnTo>
                  <a:pt x="21079" y="946292"/>
                </a:lnTo>
                <a:lnTo>
                  <a:pt x="19411" y="969401"/>
                </a:lnTo>
                <a:lnTo>
                  <a:pt x="25975" y="992398"/>
                </a:lnTo>
                <a:lnTo>
                  <a:pt x="51978" y="1020688"/>
                </a:lnTo>
                <a:lnTo>
                  <a:pt x="83287" y="1023413"/>
                </a:lnTo>
                <a:lnTo>
                  <a:pt x="113011" y="1008243"/>
                </a:lnTo>
                <a:lnTo>
                  <a:pt x="134261" y="982850"/>
                </a:lnTo>
                <a:lnTo>
                  <a:pt x="140148" y="954907"/>
                </a:lnTo>
                <a:lnTo>
                  <a:pt x="123780" y="932085"/>
                </a:lnTo>
                <a:lnTo>
                  <a:pt x="107056" y="921865"/>
                </a:lnTo>
                <a:lnTo>
                  <a:pt x="89051" y="912635"/>
                </a:lnTo>
                <a:lnTo>
                  <a:pt x="70018" y="908025"/>
                </a:lnTo>
                <a:close/>
              </a:path>
              <a:path w="1028065" h="1614170">
                <a:moveTo>
                  <a:pt x="689013" y="780494"/>
                </a:moveTo>
                <a:lnTo>
                  <a:pt x="630720" y="819812"/>
                </a:lnTo>
                <a:lnTo>
                  <a:pt x="601283" y="859361"/>
                </a:lnTo>
                <a:lnTo>
                  <a:pt x="581986" y="904469"/>
                </a:lnTo>
                <a:lnTo>
                  <a:pt x="576997" y="951172"/>
                </a:lnTo>
                <a:lnTo>
                  <a:pt x="590486" y="995509"/>
                </a:lnTo>
                <a:lnTo>
                  <a:pt x="613692" y="1023307"/>
                </a:lnTo>
                <a:lnTo>
                  <a:pt x="641951" y="1038113"/>
                </a:lnTo>
                <a:lnTo>
                  <a:pt x="673412" y="1041473"/>
                </a:lnTo>
                <a:lnTo>
                  <a:pt x="706220" y="1034934"/>
                </a:lnTo>
                <a:lnTo>
                  <a:pt x="738524" y="1020043"/>
                </a:lnTo>
                <a:lnTo>
                  <a:pt x="768471" y="998347"/>
                </a:lnTo>
                <a:lnTo>
                  <a:pt x="794207" y="971393"/>
                </a:lnTo>
                <a:lnTo>
                  <a:pt x="813183" y="941814"/>
                </a:lnTo>
                <a:lnTo>
                  <a:pt x="717130" y="941814"/>
                </a:lnTo>
                <a:lnTo>
                  <a:pt x="715431" y="926631"/>
                </a:lnTo>
                <a:lnTo>
                  <a:pt x="713300" y="904341"/>
                </a:lnTo>
                <a:lnTo>
                  <a:pt x="716386" y="885630"/>
                </a:lnTo>
                <a:lnTo>
                  <a:pt x="730338" y="881184"/>
                </a:lnTo>
                <a:lnTo>
                  <a:pt x="827227" y="881158"/>
                </a:lnTo>
                <a:lnTo>
                  <a:pt x="827626" y="874448"/>
                </a:lnTo>
                <a:lnTo>
                  <a:pt x="804708" y="823121"/>
                </a:lnTo>
                <a:lnTo>
                  <a:pt x="770022" y="803895"/>
                </a:lnTo>
                <a:lnTo>
                  <a:pt x="748614" y="797046"/>
                </a:lnTo>
                <a:lnTo>
                  <a:pt x="728256" y="788860"/>
                </a:lnTo>
                <a:lnTo>
                  <a:pt x="709056" y="781765"/>
                </a:lnTo>
                <a:lnTo>
                  <a:pt x="689013" y="780494"/>
                </a:lnTo>
                <a:close/>
              </a:path>
              <a:path w="1028065" h="1614170">
                <a:moveTo>
                  <a:pt x="827227" y="881158"/>
                </a:moveTo>
                <a:lnTo>
                  <a:pt x="730338" y="881158"/>
                </a:lnTo>
                <a:lnTo>
                  <a:pt x="741841" y="892784"/>
                </a:lnTo>
                <a:lnTo>
                  <a:pt x="738231" y="910843"/>
                </a:lnTo>
                <a:lnTo>
                  <a:pt x="727374" y="929223"/>
                </a:lnTo>
                <a:lnTo>
                  <a:pt x="717130" y="941814"/>
                </a:lnTo>
                <a:lnTo>
                  <a:pt x="813183" y="941814"/>
                </a:lnTo>
                <a:lnTo>
                  <a:pt x="813880" y="940727"/>
                </a:lnTo>
                <a:lnTo>
                  <a:pt x="825638" y="907897"/>
                </a:lnTo>
                <a:lnTo>
                  <a:pt x="827227" y="881158"/>
                </a:lnTo>
                <a:close/>
              </a:path>
              <a:path w="1028065" h="1614170">
                <a:moveTo>
                  <a:pt x="440466" y="1122941"/>
                </a:moveTo>
                <a:lnTo>
                  <a:pt x="406740" y="1126135"/>
                </a:lnTo>
                <a:lnTo>
                  <a:pt x="377393" y="1139210"/>
                </a:lnTo>
                <a:lnTo>
                  <a:pt x="352101" y="1165679"/>
                </a:lnTo>
                <a:lnTo>
                  <a:pt x="338318" y="1198736"/>
                </a:lnTo>
                <a:lnTo>
                  <a:pt x="338713" y="1233720"/>
                </a:lnTo>
                <a:lnTo>
                  <a:pt x="355955" y="1265968"/>
                </a:lnTo>
                <a:lnTo>
                  <a:pt x="386319" y="1288280"/>
                </a:lnTo>
                <a:lnTo>
                  <a:pt x="418482" y="1293951"/>
                </a:lnTo>
                <a:lnTo>
                  <a:pt x="450185" y="1286232"/>
                </a:lnTo>
                <a:lnTo>
                  <a:pt x="479169" y="1268377"/>
                </a:lnTo>
                <a:lnTo>
                  <a:pt x="503175" y="1243636"/>
                </a:lnTo>
                <a:lnTo>
                  <a:pt x="519941" y="1215263"/>
                </a:lnTo>
                <a:lnTo>
                  <a:pt x="527210" y="1186507"/>
                </a:lnTo>
                <a:lnTo>
                  <a:pt x="522721" y="1160623"/>
                </a:lnTo>
                <a:lnTo>
                  <a:pt x="504215" y="1140861"/>
                </a:lnTo>
                <a:lnTo>
                  <a:pt x="474360" y="1128291"/>
                </a:lnTo>
                <a:lnTo>
                  <a:pt x="440466" y="1122941"/>
                </a:lnTo>
                <a:close/>
              </a:path>
              <a:path w="1028065" h="1614170">
                <a:moveTo>
                  <a:pt x="91414" y="1150614"/>
                </a:moveTo>
                <a:lnTo>
                  <a:pt x="60598" y="1158545"/>
                </a:lnTo>
                <a:lnTo>
                  <a:pt x="30236" y="1177316"/>
                </a:lnTo>
                <a:lnTo>
                  <a:pt x="5371" y="1203021"/>
                </a:lnTo>
                <a:lnTo>
                  <a:pt x="0" y="1213799"/>
                </a:lnTo>
                <a:lnTo>
                  <a:pt x="0" y="1273017"/>
                </a:lnTo>
                <a:lnTo>
                  <a:pt x="11619" y="1289692"/>
                </a:lnTo>
                <a:lnTo>
                  <a:pt x="39303" y="1308328"/>
                </a:lnTo>
                <a:lnTo>
                  <a:pt x="69127" y="1316273"/>
                </a:lnTo>
                <a:lnTo>
                  <a:pt x="104728" y="1310706"/>
                </a:lnTo>
                <a:lnTo>
                  <a:pt x="132593" y="1292293"/>
                </a:lnTo>
                <a:lnTo>
                  <a:pt x="151903" y="1265294"/>
                </a:lnTo>
                <a:lnTo>
                  <a:pt x="161837" y="1233969"/>
                </a:lnTo>
                <a:lnTo>
                  <a:pt x="161576" y="1202580"/>
                </a:lnTo>
                <a:lnTo>
                  <a:pt x="150298" y="1175386"/>
                </a:lnTo>
                <a:lnTo>
                  <a:pt x="127184" y="1156648"/>
                </a:lnTo>
                <a:lnTo>
                  <a:pt x="91414" y="1150627"/>
                </a:lnTo>
                <a:close/>
              </a:path>
              <a:path w="1028065" h="1614170">
                <a:moveTo>
                  <a:pt x="828761" y="1158699"/>
                </a:moveTo>
                <a:lnTo>
                  <a:pt x="795388" y="1172042"/>
                </a:lnTo>
                <a:lnTo>
                  <a:pt x="765434" y="1202316"/>
                </a:lnTo>
                <a:lnTo>
                  <a:pt x="748601" y="1231640"/>
                </a:lnTo>
                <a:lnTo>
                  <a:pt x="744570" y="1265668"/>
                </a:lnTo>
                <a:lnTo>
                  <a:pt x="753583" y="1297499"/>
                </a:lnTo>
                <a:lnTo>
                  <a:pt x="803656" y="1340556"/>
                </a:lnTo>
                <a:lnTo>
                  <a:pt x="817016" y="1343781"/>
                </a:lnTo>
                <a:lnTo>
                  <a:pt x="854467" y="1343141"/>
                </a:lnTo>
                <a:lnTo>
                  <a:pt x="885069" y="1329580"/>
                </a:lnTo>
                <a:lnTo>
                  <a:pt x="908208" y="1306757"/>
                </a:lnTo>
                <a:lnTo>
                  <a:pt x="923267" y="1278329"/>
                </a:lnTo>
                <a:lnTo>
                  <a:pt x="929630" y="1247956"/>
                </a:lnTo>
                <a:lnTo>
                  <a:pt x="926683" y="1219296"/>
                </a:lnTo>
                <a:lnTo>
                  <a:pt x="913808" y="1196008"/>
                </a:lnTo>
                <a:lnTo>
                  <a:pt x="890390" y="1181749"/>
                </a:lnTo>
                <a:lnTo>
                  <a:pt x="855814" y="1180180"/>
                </a:lnTo>
                <a:lnTo>
                  <a:pt x="828761" y="1158699"/>
                </a:lnTo>
                <a:close/>
              </a:path>
              <a:path w="1028065" h="1614170">
                <a:moveTo>
                  <a:pt x="630335" y="1328311"/>
                </a:moveTo>
                <a:lnTo>
                  <a:pt x="578700" y="1336631"/>
                </a:lnTo>
                <a:lnTo>
                  <a:pt x="537676" y="1366262"/>
                </a:lnTo>
                <a:lnTo>
                  <a:pt x="532574" y="1383634"/>
                </a:lnTo>
                <a:lnTo>
                  <a:pt x="533738" y="1393814"/>
                </a:lnTo>
                <a:lnTo>
                  <a:pt x="544195" y="1442384"/>
                </a:lnTo>
                <a:lnTo>
                  <a:pt x="591494" y="1475682"/>
                </a:lnTo>
                <a:lnTo>
                  <a:pt x="620062" y="1468671"/>
                </a:lnTo>
                <a:lnTo>
                  <a:pt x="646325" y="1450414"/>
                </a:lnTo>
                <a:lnTo>
                  <a:pt x="666095" y="1424307"/>
                </a:lnTo>
                <a:lnTo>
                  <a:pt x="675186" y="1393746"/>
                </a:lnTo>
                <a:lnTo>
                  <a:pt x="669408" y="1362127"/>
                </a:lnTo>
                <a:lnTo>
                  <a:pt x="644575" y="1332847"/>
                </a:lnTo>
                <a:lnTo>
                  <a:pt x="630335" y="1328311"/>
                </a:lnTo>
                <a:close/>
              </a:path>
              <a:path w="1028065" h="1614170">
                <a:moveTo>
                  <a:pt x="255638" y="1413415"/>
                </a:moveTo>
                <a:lnTo>
                  <a:pt x="212437" y="1433023"/>
                </a:lnTo>
                <a:lnTo>
                  <a:pt x="180924" y="1469727"/>
                </a:lnTo>
                <a:lnTo>
                  <a:pt x="174067" y="1514522"/>
                </a:lnTo>
                <a:lnTo>
                  <a:pt x="196024" y="1556116"/>
                </a:lnTo>
                <a:lnTo>
                  <a:pt x="234630" y="1589428"/>
                </a:lnTo>
                <a:lnTo>
                  <a:pt x="277723" y="1609376"/>
                </a:lnTo>
                <a:lnTo>
                  <a:pt x="317628" y="1613942"/>
                </a:lnTo>
                <a:lnTo>
                  <a:pt x="352797" y="1605895"/>
                </a:lnTo>
                <a:lnTo>
                  <a:pt x="382240" y="1587964"/>
                </a:lnTo>
                <a:lnTo>
                  <a:pt x="404969" y="1562874"/>
                </a:lnTo>
                <a:lnTo>
                  <a:pt x="419995" y="1533353"/>
                </a:lnTo>
                <a:lnTo>
                  <a:pt x="426330" y="1502127"/>
                </a:lnTo>
                <a:lnTo>
                  <a:pt x="422984" y="1471925"/>
                </a:lnTo>
                <a:lnTo>
                  <a:pt x="408970" y="1445472"/>
                </a:lnTo>
                <a:lnTo>
                  <a:pt x="383299" y="1425496"/>
                </a:lnTo>
                <a:lnTo>
                  <a:pt x="365084" y="1420375"/>
                </a:lnTo>
                <a:lnTo>
                  <a:pt x="297180" y="1420375"/>
                </a:lnTo>
                <a:lnTo>
                  <a:pt x="287006" y="1418945"/>
                </a:lnTo>
                <a:lnTo>
                  <a:pt x="277152" y="1416429"/>
                </a:lnTo>
                <a:lnTo>
                  <a:pt x="266926" y="1414146"/>
                </a:lnTo>
                <a:lnTo>
                  <a:pt x="255638" y="1413415"/>
                </a:lnTo>
                <a:close/>
              </a:path>
              <a:path w="1028065" h="1614170">
                <a:moveTo>
                  <a:pt x="345008" y="1414698"/>
                </a:moveTo>
                <a:lnTo>
                  <a:pt x="332379" y="1414812"/>
                </a:lnTo>
                <a:lnTo>
                  <a:pt x="320489" y="1417017"/>
                </a:lnTo>
                <a:lnTo>
                  <a:pt x="308901" y="1419483"/>
                </a:lnTo>
                <a:lnTo>
                  <a:pt x="297180" y="1420375"/>
                </a:lnTo>
                <a:lnTo>
                  <a:pt x="365084" y="1420375"/>
                </a:lnTo>
                <a:lnTo>
                  <a:pt x="344982" y="1414724"/>
                </a:lnTo>
                <a:close/>
              </a:path>
              <a:path w="1028065" h="1614170">
                <a:moveTo>
                  <a:pt x="0" y="1439051"/>
                </a:moveTo>
                <a:lnTo>
                  <a:pt x="0" y="1472087"/>
                </a:lnTo>
                <a:lnTo>
                  <a:pt x="4368" y="1456763"/>
                </a:lnTo>
                <a:lnTo>
                  <a:pt x="0" y="1439051"/>
                </a:lnTo>
                <a:close/>
              </a:path>
              <a:path w="1028065" h="1614170">
                <a:moveTo>
                  <a:pt x="695286" y="320784"/>
                </a:moveTo>
                <a:lnTo>
                  <a:pt x="523367" y="320784"/>
                </a:lnTo>
                <a:lnTo>
                  <a:pt x="534720" y="357272"/>
                </a:lnTo>
                <a:lnTo>
                  <a:pt x="559344" y="385331"/>
                </a:lnTo>
                <a:lnTo>
                  <a:pt x="592995" y="400579"/>
                </a:lnTo>
                <a:lnTo>
                  <a:pt x="631431" y="398635"/>
                </a:lnTo>
                <a:lnTo>
                  <a:pt x="666962" y="378181"/>
                </a:lnTo>
                <a:lnTo>
                  <a:pt x="689218" y="345794"/>
                </a:lnTo>
                <a:lnTo>
                  <a:pt x="695286" y="320784"/>
                </a:lnTo>
                <a:close/>
              </a:path>
              <a:path w="1028065" h="1614170">
                <a:moveTo>
                  <a:pt x="580111" y="172279"/>
                </a:moveTo>
                <a:lnTo>
                  <a:pt x="538279" y="178306"/>
                </a:lnTo>
                <a:lnTo>
                  <a:pt x="500596" y="195881"/>
                </a:lnTo>
                <a:lnTo>
                  <a:pt x="471576" y="225661"/>
                </a:lnTo>
                <a:lnTo>
                  <a:pt x="458746" y="262526"/>
                </a:lnTo>
                <a:lnTo>
                  <a:pt x="462072" y="300083"/>
                </a:lnTo>
                <a:lnTo>
                  <a:pt x="483097" y="324209"/>
                </a:lnTo>
                <a:lnTo>
                  <a:pt x="523367" y="320784"/>
                </a:lnTo>
                <a:lnTo>
                  <a:pt x="695286" y="320784"/>
                </a:lnTo>
                <a:lnTo>
                  <a:pt x="698776" y="306395"/>
                </a:lnTo>
                <a:lnTo>
                  <a:pt x="698685" y="304909"/>
                </a:lnTo>
                <a:lnTo>
                  <a:pt x="611454" y="304909"/>
                </a:lnTo>
                <a:lnTo>
                  <a:pt x="609117" y="301099"/>
                </a:lnTo>
                <a:lnTo>
                  <a:pt x="608304" y="296527"/>
                </a:lnTo>
                <a:lnTo>
                  <a:pt x="609180" y="292082"/>
                </a:lnTo>
                <a:lnTo>
                  <a:pt x="697892" y="292082"/>
                </a:lnTo>
                <a:lnTo>
                  <a:pt x="696214" y="264908"/>
                </a:lnTo>
                <a:lnTo>
                  <a:pt x="682108" y="226255"/>
                </a:lnTo>
                <a:lnTo>
                  <a:pt x="657036" y="195361"/>
                </a:lnTo>
                <a:lnTo>
                  <a:pt x="621576" y="177147"/>
                </a:lnTo>
                <a:lnTo>
                  <a:pt x="580111" y="172279"/>
                </a:lnTo>
                <a:close/>
              </a:path>
              <a:path w="1028065" h="1614170">
                <a:moveTo>
                  <a:pt x="697892" y="292082"/>
                </a:moveTo>
                <a:lnTo>
                  <a:pt x="609180" y="292082"/>
                </a:lnTo>
                <a:lnTo>
                  <a:pt x="610184" y="296273"/>
                </a:lnTo>
                <a:lnTo>
                  <a:pt x="610946" y="300591"/>
                </a:lnTo>
                <a:lnTo>
                  <a:pt x="611454" y="304909"/>
                </a:lnTo>
                <a:lnTo>
                  <a:pt x="698685" y="304909"/>
                </a:lnTo>
                <a:lnTo>
                  <a:pt x="697892" y="292082"/>
                </a:lnTo>
                <a:close/>
              </a:path>
              <a:path w="1028065" h="1614170">
                <a:moveTo>
                  <a:pt x="883973" y="491924"/>
                </a:moveTo>
                <a:lnTo>
                  <a:pt x="825089" y="515385"/>
                </a:lnTo>
                <a:lnTo>
                  <a:pt x="801627" y="580342"/>
                </a:lnTo>
                <a:lnTo>
                  <a:pt x="800150" y="612630"/>
                </a:lnTo>
                <a:lnTo>
                  <a:pt x="810560" y="641183"/>
                </a:lnTo>
                <a:lnTo>
                  <a:pt x="834662" y="654481"/>
                </a:lnTo>
                <a:lnTo>
                  <a:pt x="866589" y="654376"/>
                </a:lnTo>
                <a:lnTo>
                  <a:pt x="900458" y="642723"/>
                </a:lnTo>
                <a:lnTo>
                  <a:pt x="930389" y="621374"/>
                </a:lnTo>
                <a:lnTo>
                  <a:pt x="950501" y="592183"/>
                </a:lnTo>
                <a:lnTo>
                  <a:pt x="954913" y="557004"/>
                </a:lnTo>
                <a:lnTo>
                  <a:pt x="941847" y="525246"/>
                </a:lnTo>
                <a:lnTo>
                  <a:pt x="916414" y="502584"/>
                </a:lnTo>
                <a:lnTo>
                  <a:pt x="883973" y="491924"/>
                </a:lnTo>
                <a:close/>
              </a:path>
              <a:path w="1028065" h="1614170">
                <a:moveTo>
                  <a:pt x="963358" y="863836"/>
                </a:moveTo>
                <a:lnTo>
                  <a:pt x="942868" y="871535"/>
                </a:lnTo>
                <a:lnTo>
                  <a:pt x="928847" y="886851"/>
                </a:lnTo>
                <a:lnTo>
                  <a:pt x="921744" y="906545"/>
                </a:lnTo>
                <a:lnTo>
                  <a:pt x="922007" y="927374"/>
                </a:lnTo>
                <a:lnTo>
                  <a:pt x="928734" y="947379"/>
                </a:lnTo>
                <a:lnTo>
                  <a:pt x="940695" y="967372"/>
                </a:lnTo>
                <a:lnTo>
                  <a:pt x="956761" y="982984"/>
                </a:lnTo>
                <a:lnTo>
                  <a:pt x="975804" y="989845"/>
                </a:lnTo>
                <a:lnTo>
                  <a:pt x="997344" y="984717"/>
                </a:lnTo>
                <a:lnTo>
                  <a:pt x="1016419" y="969831"/>
                </a:lnTo>
                <a:lnTo>
                  <a:pt x="1027493" y="949138"/>
                </a:lnTo>
                <a:lnTo>
                  <a:pt x="1025042" y="926586"/>
                </a:lnTo>
                <a:lnTo>
                  <a:pt x="1015070" y="905019"/>
                </a:lnTo>
                <a:lnTo>
                  <a:pt x="1003206" y="883657"/>
                </a:lnTo>
                <a:lnTo>
                  <a:pt x="986839" y="868072"/>
                </a:lnTo>
                <a:lnTo>
                  <a:pt x="963358" y="863836"/>
                </a:lnTo>
                <a:close/>
              </a:path>
              <a:path w="1028065" h="1614170">
                <a:moveTo>
                  <a:pt x="0" y="147441"/>
                </a:moveTo>
                <a:lnTo>
                  <a:pt x="0" y="366607"/>
                </a:lnTo>
                <a:lnTo>
                  <a:pt x="35994" y="365361"/>
                </a:lnTo>
                <a:lnTo>
                  <a:pt x="73200" y="347996"/>
                </a:lnTo>
                <a:lnTo>
                  <a:pt x="97941" y="318991"/>
                </a:lnTo>
                <a:lnTo>
                  <a:pt x="109839" y="284081"/>
                </a:lnTo>
                <a:lnTo>
                  <a:pt x="25709" y="284081"/>
                </a:lnTo>
                <a:lnTo>
                  <a:pt x="17280" y="283319"/>
                </a:lnTo>
                <a:lnTo>
                  <a:pt x="9390" y="279636"/>
                </a:lnTo>
                <a:lnTo>
                  <a:pt x="3393" y="273667"/>
                </a:lnTo>
                <a:lnTo>
                  <a:pt x="16661" y="270873"/>
                </a:lnTo>
                <a:lnTo>
                  <a:pt x="109601" y="270873"/>
                </a:lnTo>
                <a:lnTo>
                  <a:pt x="108968" y="247669"/>
                </a:lnTo>
                <a:lnTo>
                  <a:pt x="94724" y="216158"/>
                </a:lnTo>
                <a:lnTo>
                  <a:pt x="66956" y="194617"/>
                </a:lnTo>
                <a:lnTo>
                  <a:pt x="25400" y="188450"/>
                </a:lnTo>
                <a:lnTo>
                  <a:pt x="24691" y="161071"/>
                </a:lnTo>
                <a:lnTo>
                  <a:pt x="7359" y="147730"/>
                </a:lnTo>
                <a:lnTo>
                  <a:pt x="0" y="147441"/>
                </a:lnTo>
                <a:close/>
              </a:path>
              <a:path w="1028065" h="1614170">
                <a:moveTo>
                  <a:pt x="109601" y="270873"/>
                </a:moveTo>
                <a:lnTo>
                  <a:pt x="16661" y="270873"/>
                </a:lnTo>
                <a:lnTo>
                  <a:pt x="19660" y="272397"/>
                </a:lnTo>
                <a:lnTo>
                  <a:pt x="24777" y="282684"/>
                </a:lnTo>
                <a:lnTo>
                  <a:pt x="25709" y="284081"/>
                </a:lnTo>
                <a:lnTo>
                  <a:pt x="109839" y="284081"/>
                </a:lnTo>
                <a:lnTo>
                  <a:pt x="109840" y="279636"/>
                </a:lnTo>
                <a:lnTo>
                  <a:pt x="109601" y="270873"/>
                </a:lnTo>
                <a:close/>
              </a:path>
              <a:path w="1028065" h="1614170">
                <a:moveTo>
                  <a:pt x="311252" y="0"/>
                </a:moveTo>
                <a:lnTo>
                  <a:pt x="277985" y="4601"/>
                </a:lnTo>
                <a:lnTo>
                  <a:pt x="244673" y="29277"/>
                </a:lnTo>
                <a:lnTo>
                  <a:pt x="226364" y="60561"/>
                </a:lnTo>
                <a:lnTo>
                  <a:pt x="230200" y="103191"/>
                </a:lnTo>
                <a:lnTo>
                  <a:pt x="254952" y="131665"/>
                </a:lnTo>
                <a:lnTo>
                  <a:pt x="292373" y="143160"/>
                </a:lnTo>
                <a:lnTo>
                  <a:pt x="334213" y="134856"/>
                </a:lnTo>
                <a:lnTo>
                  <a:pt x="357044" y="120564"/>
                </a:lnTo>
                <a:lnTo>
                  <a:pt x="379360" y="99296"/>
                </a:lnTo>
                <a:lnTo>
                  <a:pt x="395986" y="74027"/>
                </a:lnTo>
                <a:lnTo>
                  <a:pt x="401751" y="47734"/>
                </a:lnTo>
                <a:lnTo>
                  <a:pt x="394815" y="28938"/>
                </a:lnTo>
                <a:lnTo>
                  <a:pt x="329425" y="28938"/>
                </a:lnTo>
                <a:lnTo>
                  <a:pt x="311252" y="0"/>
                </a:lnTo>
                <a:close/>
              </a:path>
              <a:path w="1028065" h="1614170">
                <a:moveTo>
                  <a:pt x="374008" y="13333"/>
                </a:moveTo>
                <a:lnTo>
                  <a:pt x="350816" y="15176"/>
                </a:lnTo>
                <a:lnTo>
                  <a:pt x="329425" y="28938"/>
                </a:lnTo>
                <a:lnTo>
                  <a:pt x="394815" y="28938"/>
                </a:lnTo>
                <a:lnTo>
                  <a:pt x="392990" y="23991"/>
                </a:lnTo>
                <a:lnTo>
                  <a:pt x="374008" y="13333"/>
                </a:lnTo>
                <a:close/>
              </a:path>
            </a:pathLst>
          </a:custGeom>
          <a:solidFill>
            <a:srgbClr val="111111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02373" y="4310378"/>
            <a:ext cx="2577465" cy="833119"/>
          </a:xfrm>
          <a:custGeom>
            <a:avLst/>
            <a:gdLst/>
            <a:ahLst/>
            <a:cxnLst/>
            <a:rect l="l" t="t" r="r" b="b"/>
            <a:pathLst>
              <a:path w="2577465" h="833120">
                <a:moveTo>
                  <a:pt x="1819126" y="819149"/>
                </a:moveTo>
                <a:lnTo>
                  <a:pt x="393522" y="819149"/>
                </a:lnTo>
                <a:lnTo>
                  <a:pt x="362641" y="824229"/>
                </a:lnTo>
                <a:lnTo>
                  <a:pt x="330519" y="830579"/>
                </a:lnTo>
                <a:lnTo>
                  <a:pt x="322783" y="833119"/>
                </a:lnTo>
                <a:lnTo>
                  <a:pt x="1742680" y="833119"/>
                </a:lnTo>
                <a:lnTo>
                  <a:pt x="1819126" y="819149"/>
                </a:lnTo>
                <a:close/>
              </a:path>
              <a:path w="2577465" h="833120">
                <a:moveTo>
                  <a:pt x="2338527" y="701039"/>
                </a:moveTo>
                <a:lnTo>
                  <a:pt x="318897" y="701039"/>
                </a:lnTo>
                <a:lnTo>
                  <a:pt x="281015" y="707389"/>
                </a:lnTo>
                <a:lnTo>
                  <a:pt x="240161" y="718819"/>
                </a:lnTo>
                <a:lnTo>
                  <a:pt x="209906" y="741679"/>
                </a:lnTo>
                <a:lnTo>
                  <a:pt x="203822" y="784859"/>
                </a:lnTo>
                <a:lnTo>
                  <a:pt x="224250" y="814069"/>
                </a:lnTo>
                <a:lnTo>
                  <a:pt x="263387" y="825499"/>
                </a:lnTo>
                <a:lnTo>
                  <a:pt x="311279" y="826769"/>
                </a:lnTo>
                <a:lnTo>
                  <a:pt x="393522" y="819149"/>
                </a:lnTo>
                <a:lnTo>
                  <a:pt x="1819126" y="819149"/>
                </a:lnTo>
                <a:lnTo>
                  <a:pt x="1888622" y="806449"/>
                </a:lnTo>
                <a:lnTo>
                  <a:pt x="2092472" y="763269"/>
                </a:lnTo>
                <a:lnTo>
                  <a:pt x="2198832" y="737869"/>
                </a:lnTo>
                <a:lnTo>
                  <a:pt x="2251814" y="723899"/>
                </a:lnTo>
                <a:lnTo>
                  <a:pt x="2304656" y="708659"/>
                </a:lnTo>
                <a:lnTo>
                  <a:pt x="2338527" y="701039"/>
                </a:lnTo>
                <a:close/>
              </a:path>
              <a:path w="2577465" h="833120">
                <a:moveTo>
                  <a:pt x="2251639" y="0"/>
                </a:moveTo>
                <a:lnTo>
                  <a:pt x="2210565" y="5079"/>
                </a:lnTo>
                <a:lnTo>
                  <a:pt x="2169228" y="13969"/>
                </a:lnTo>
                <a:lnTo>
                  <a:pt x="2137143" y="20319"/>
                </a:lnTo>
                <a:lnTo>
                  <a:pt x="1821675" y="66039"/>
                </a:lnTo>
                <a:lnTo>
                  <a:pt x="1482477" y="119379"/>
                </a:lnTo>
                <a:lnTo>
                  <a:pt x="1434074" y="128269"/>
                </a:lnTo>
                <a:lnTo>
                  <a:pt x="1385685" y="135889"/>
                </a:lnTo>
                <a:lnTo>
                  <a:pt x="1337309" y="144779"/>
                </a:lnTo>
                <a:lnTo>
                  <a:pt x="1288947" y="152399"/>
                </a:lnTo>
                <a:lnTo>
                  <a:pt x="1240598" y="161289"/>
                </a:lnTo>
                <a:lnTo>
                  <a:pt x="1192263" y="168909"/>
                </a:lnTo>
                <a:lnTo>
                  <a:pt x="1090758" y="186689"/>
                </a:lnTo>
                <a:lnTo>
                  <a:pt x="1040029" y="196849"/>
                </a:lnTo>
                <a:lnTo>
                  <a:pt x="938617" y="214629"/>
                </a:lnTo>
                <a:lnTo>
                  <a:pt x="887934" y="224789"/>
                </a:lnTo>
                <a:lnTo>
                  <a:pt x="837266" y="233679"/>
                </a:lnTo>
                <a:lnTo>
                  <a:pt x="786614" y="243839"/>
                </a:lnTo>
                <a:lnTo>
                  <a:pt x="735975" y="252729"/>
                </a:lnTo>
                <a:lnTo>
                  <a:pt x="534271" y="293369"/>
                </a:lnTo>
                <a:lnTo>
                  <a:pt x="484408" y="302259"/>
                </a:lnTo>
                <a:lnTo>
                  <a:pt x="434562" y="312419"/>
                </a:lnTo>
                <a:lnTo>
                  <a:pt x="384732" y="323849"/>
                </a:lnTo>
                <a:lnTo>
                  <a:pt x="285127" y="344169"/>
                </a:lnTo>
                <a:lnTo>
                  <a:pt x="256585" y="349249"/>
                </a:lnTo>
                <a:lnTo>
                  <a:pt x="225601" y="354329"/>
                </a:lnTo>
                <a:lnTo>
                  <a:pt x="196843" y="365759"/>
                </a:lnTo>
                <a:lnTo>
                  <a:pt x="174980" y="384809"/>
                </a:lnTo>
                <a:lnTo>
                  <a:pt x="166314" y="405129"/>
                </a:lnTo>
                <a:lnTo>
                  <a:pt x="164334" y="427989"/>
                </a:lnTo>
                <a:lnTo>
                  <a:pt x="170494" y="448309"/>
                </a:lnTo>
                <a:lnTo>
                  <a:pt x="186245" y="463549"/>
                </a:lnTo>
                <a:lnTo>
                  <a:pt x="154314" y="477519"/>
                </a:lnTo>
                <a:lnTo>
                  <a:pt x="118195" y="495299"/>
                </a:lnTo>
                <a:lnTo>
                  <a:pt x="85615" y="518159"/>
                </a:lnTo>
                <a:lnTo>
                  <a:pt x="60118" y="557529"/>
                </a:lnTo>
                <a:lnTo>
                  <a:pt x="58205" y="567689"/>
                </a:lnTo>
                <a:lnTo>
                  <a:pt x="58590" y="579119"/>
                </a:lnTo>
                <a:lnTo>
                  <a:pt x="61302" y="590549"/>
                </a:lnTo>
                <a:lnTo>
                  <a:pt x="40043" y="595629"/>
                </a:lnTo>
                <a:lnTo>
                  <a:pt x="25644" y="609599"/>
                </a:lnTo>
                <a:lnTo>
                  <a:pt x="11815" y="621029"/>
                </a:lnTo>
                <a:lnTo>
                  <a:pt x="2090" y="636269"/>
                </a:lnTo>
                <a:lnTo>
                  <a:pt x="13894" y="684529"/>
                </a:lnTo>
                <a:lnTo>
                  <a:pt x="89527" y="708659"/>
                </a:lnTo>
                <a:lnTo>
                  <a:pt x="141031" y="711199"/>
                </a:lnTo>
                <a:lnTo>
                  <a:pt x="194837" y="709929"/>
                </a:lnTo>
                <a:lnTo>
                  <a:pt x="245828" y="707389"/>
                </a:lnTo>
                <a:lnTo>
                  <a:pt x="318897" y="701039"/>
                </a:lnTo>
                <a:lnTo>
                  <a:pt x="2338527" y="701039"/>
                </a:lnTo>
                <a:lnTo>
                  <a:pt x="2385651" y="690879"/>
                </a:lnTo>
                <a:lnTo>
                  <a:pt x="2439083" y="676909"/>
                </a:lnTo>
                <a:lnTo>
                  <a:pt x="2457938" y="670559"/>
                </a:lnTo>
                <a:lnTo>
                  <a:pt x="1694675" y="670559"/>
                </a:lnTo>
                <a:lnTo>
                  <a:pt x="1887483" y="629919"/>
                </a:lnTo>
                <a:lnTo>
                  <a:pt x="2079389" y="584199"/>
                </a:lnTo>
                <a:lnTo>
                  <a:pt x="2108069" y="576579"/>
                </a:lnTo>
                <a:lnTo>
                  <a:pt x="215950" y="576579"/>
                </a:lnTo>
                <a:lnTo>
                  <a:pt x="263011" y="560069"/>
                </a:lnTo>
                <a:lnTo>
                  <a:pt x="358146" y="534669"/>
                </a:lnTo>
                <a:lnTo>
                  <a:pt x="406156" y="523239"/>
                </a:lnTo>
                <a:lnTo>
                  <a:pt x="454416" y="514349"/>
                </a:lnTo>
                <a:lnTo>
                  <a:pt x="551563" y="499109"/>
                </a:lnTo>
                <a:lnTo>
                  <a:pt x="600383" y="492759"/>
                </a:lnTo>
                <a:lnTo>
                  <a:pt x="649326" y="487679"/>
                </a:lnTo>
                <a:lnTo>
                  <a:pt x="747446" y="480059"/>
                </a:lnTo>
                <a:lnTo>
                  <a:pt x="894731" y="472439"/>
                </a:lnTo>
                <a:lnTo>
                  <a:pt x="943724" y="471169"/>
                </a:lnTo>
                <a:lnTo>
                  <a:pt x="1894794" y="471169"/>
                </a:lnTo>
                <a:lnTo>
                  <a:pt x="1936777" y="458469"/>
                </a:lnTo>
                <a:lnTo>
                  <a:pt x="2037132" y="425449"/>
                </a:lnTo>
                <a:lnTo>
                  <a:pt x="2222201" y="359409"/>
                </a:lnTo>
                <a:lnTo>
                  <a:pt x="2265064" y="346709"/>
                </a:lnTo>
                <a:lnTo>
                  <a:pt x="1341361" y="346709"/>
                </a:lnTo>
                <a:lnTo>
                  <a:pt x="1345843" y="345439"/>
                </a:lnTo>
                <a:lnTo>
                  <a:pt x="821296" y="345439"/>
                </a:lnTo>
                <a:lnTo>
                  <a:pt x="871650" y="336549"/>
                </a:lnTo>
                <a:lnTo>
                  <a:pt x="922023" y="326389"/>
                </a:lnTo>
                <a:lnTo>
                  <a:pt x="1174229" y="281939"/>
                </a:lnTo>
                <a:lnTo>
                  <a:pt x="1564168" y="281939"/>
                </a:lnTo>
                <a:lnTo>
                  <a:pt x="1636965" y="260349"/>
                </a:lnTo>
                <a:lnTo>
                  <a:pt x="1686246" y="245109"/>
                </a:lnTo>
                <a:lnTo>
                  <a:pt x="1834414" y="203199"/>
                </a:lnTo>
                <a:lnTo>
                  <a:pt x="1983384" y="165099"/>
                </a:lnTo>
                <a:lnTo>
                  <a:pt x="2033289" y="153669"/>
                </a:lnTo>
                <a:lnTo>
                  <a:pt x="2133562" y="133349"/>
                </a:lnTo>
                <a:lnTo>
                  <a:pt x="2183960" y="124459"/>
                </a:lnTo>
                <a:lnTo>
                  <a:pt x="2234552" y="116839"/>
                </a:lnTo>
                <a:lnTo>
                  <a:pt x="2456110" y="116839"/>
                </a:lnTo>
                <a:lnTo>
                  <a:pt x="2461310" y="99059"/>
                </a:lnTo>
                <a:lnTo>
                  <a:pt x="2283574" y="99059"/>
                </a:lnTo>
                <a:lnTo>
                  <a:pt x="2300441" y="77469"/>
                </a:lnTo>
                <a:lnTo>
                  <a:pt x="2306974" y="50799"/>
                </a:lnTo>
                <a:lnTo>
                  <a:pt x="2301647" y="25399"/>
                </a:lnTo>
                <a:lnTo>
                  <a:pt x="2282939" y="6349"/>
                </a:lnTo>
                <a:lnTo>
                  <a:pt x="2251639" y="0"/>
                </a:lnTo>
                <a:close/>
              </a:path>
              <a:path w="2577465" h="833120">
                <a:moveTo>
                  <a:pt x="2496826" y="535939"/>
                </a:moveTo>
                <a:lnTo>
                  <a:pt x="2447461" y="539749"/>
                </a:lnTo>
                <a:lnTo>
                  <a:pt x="2392889" y="547369"/>
                </a:lnTo>
                <a:lnTo>
                  <a:pt x="2336786" y="557529"/>
                </a:lnTo>
                <a:lnTo>
                  <a:pt x="2234682" y="579119"/>
                </a:lnTo>
                <a:lnTo>
                  <a:pt x="2196030" y="588009"/>
                </a:lnTo>
                <a:lnTo>
                  <a:pt x="2170544" y="594359"/>
                </a:lnTo>
                <a:lnTo>
                  <a:pt x="2012090" y="621029"/>
                </a:lnTo>
                <a:lnTo>
                  <a:pt x="1959235" y="628649"/>
                </a:lnTo>
                <a:lnTo>
                  <a:pt x="1853467" y="646429"/>
                </a:lnTo>
                <a:lnTo>
                  <a:pt x="1800555" y="654049"/>
                </a:lnTo>
                <a:lnTo>
                  <a:pt x="1747624" y="662939"/>
                </a:lnTo>
                <a:lnTo>
                  <a:pt x="1694675" y="670559"/>
                </a:lnTo>
                <a:lnTo>
                  <a:pt x="2457938" y="670559"/>
                </a:lnTo>
                <a:lnTo>
                  <a:pt x="2491875" y="659129"/>
                </a:lnTo>
                <a:lnTo>
                  <a:pt x="2537081" y="634999"/>
                </a:lnTo>
                <a:lnTo>
                  <a:pt x="2567752" y="605789"/>
                </a:lnTo>
                <a:lnTo>
                  <a:pt x="2576944" y="568959"/>
                </a:lnTo>
                <a:lnTo>
                  <a:pt x="2565242" y="549909"/>
                </a:lnTo>
                <a:lnTo>
                  <a:pt x="2537312" y="539749"/>
                </a:lnTo>
                <a:lnTo>
                  <a:pt x="2496826" y="535939"/>
                </a:lnTo>
                <a:close/>
              </a:path>
              <a:path w="2577465" h="833120">
                <a:moveTo>
                  <a:pt x="1894794" y="471169"/>
                </a:moveTo>
                <a:lnTo>
                  <a:pt x="943724" y="471169"/>
                </a:lnTo>
                <a:lnTo>
                  <a:pt x="892047" y="481329"/>
                </a:lnTo>
                <a:lnTo>
                  <a:pt x="736725" y="507999"/>
                </a:lnTo>
                <a:lnTo>
                  <a:pt x="684855" y="515619"/>
                </a:lnTo>
                <a:lnTo>
                  <a:pt x="632939" y="524509"/>
                </a:lnTo>
                <a:lnTo>
                  <a:pt x="528965" y="539749"/>
                </a:lnTo>
                <a:lnTo>
                  <a:pt x="320468" y="565149"/>
                </a:lnTo>
                <a:lnTo>
                  <a:pt x="268231" y="570229"/>
                </a:lnTo>
                <a:lnTo>
                  <a:pt x="215950" y="576579"/>
                </a:lnTo>
                <a:lnTo>
                  <a:pt x="2108069" y="576579"/>
                </a:lnTo>
                <a:lnTo>
                  <a:pt x="2165429" y="561339"/>
                </a:lnTo>
                <a:lnTo>
                  <a:pt x="1581772" y="561339"/>
                </a:lnTo>
                <a:lnTo>
                  <a:pt x="1785273" y="505459"/>
                </a:lnTo>
                <a:lnTo>
                  <a:pt x="1835893" y="490219"/>
                </a:lnTo>
                <a:lnTo>
                  <a:pt x="1886397" y="473709"/>
                </a:lnTo>
                <a:lnTo>
                  <a:pt x="1894794" y="471169"/>
                </a:lnTo>
                <a:close/>
              </a:path>
              <a:path w="2577465" h="833120">
                <a:moveTo>
                  <a:pt x="2418892" y="375919"/>
                </a:moveTo>
                <a:lnTo>
                  <a:pt x="2374613" y="386079"/>
                </a:lnTo>
                <a:lnTo>
                  <a:pt x="2337930" y="397509"/>
                </a:lnTo>
                <a:lnTo>
                  <a:pt x="1581772" y="561339"/>
                </a:lnTo>
                <a:lnTo>
                  <a:pt x="2165429" y="561339"/>
                </a:lnTo>
                <a:lnTo>
                  <a:pt x="2174989" y="558799"/>
                </a:lnTo>
                <a:lnTo>
                  <a:pt x="2240359" y="546099"/>
                </a:lnTo>
                <a:lnTo>
                  <a:pt x="2288099" y="535939"/>
                </a:lnTo>
                <a:lnTo>
                  <a:pt x="2339551" y="523239"/>
                </a:lnTo>
                <a:lnTo>
                  <a:pt x="2389973" y="507999"/>
                </a:lnTo>
                <a:lnTo>
                  <a:pt x="2434624" y="487679"/>
                </a:lnTo>
                <a:lnTo>
                  <a:pt x="2468760" y="464819"/>
                </a:lnTo>
                <a:lnTo>
                  <a:pt x="2487639" y="436879"/>
                </a:lnTo>
                <a:lnTo>
                  <a:pt x="2486520" y="403859"/>
                </a:lnTo>
                <a:lnTo>
                  <a:pt x="2459838" y="377189"/>
                </a:lnTo>
                <a:lnTo>
                  <a:pt x="2418892" y="375919"/>
                </a:lnTo>
                <a:close/>
              </a:path>
              <a:path w="2577465" h="833120">
                <a:moveTo>
                  <a:pt x="2456110" y="116839"/>
                </a:moveTo>
                <a:lnTo>
                  <a:pt x="2234552" y="116839"/>
                </a:lnTo>
                <a:lnTo>
                  <a:pt x="2189410" y="132079"/>
                </a:lnTo>
                <a:lnTo>
                  <a:pt x="2144185" y="148589"/>
                </a:lnTo>
                <a:lnTo>
                  <a:pt x="1916889" y="224789"/>
                </a:lnTo>
                <a:lnTo>
                  <a:pt x="1871205" y="238759"/>
                </a:lnTo>
                <a:lnTo>
                  <a:pt x="1717786" y="288289"/>
                </a:lnTo>
                <a:lnTo>
                  <a:pt x="1665838" y="303529"/>
                </a:lnTo>
                <a:lnTo>
                  <a:pt x="1613641" y="316229"/>
                </a:lnTo>
                <a:lnTo>
                  <a:pt x="1561289" y="327659"/>
                </a:lnTo>
                <a:lnTo>
                  <a:pt x="1508874" y="334009"/>
                </a:lnTo>
                <a:lnTo>
                  <a:pt x="1425165" y="341629"/>
                </a:lnTo>
                <a:lnTo>
                  <a:pt x="1341361" y="346709"/>
                </a:lnTo>
                <a:lnTo>
                  <a:pt x="2265064" y="346709"/>
                </a:lnTo>
                <a:lnTo>
                  <a:pt x="2320753" y="327659"/>
                </a:lnTo>
                <a:lnTo>
                  <a:pt x="2369172" y="306069"/>
                </a:lnTo>
                <a:lnTo>
                  <a:pt x="2407367" y="279399"/>
                </a:lnTo>
                <a:lnTo>
                  <a:pt x="2428100" y="247649"/>
                </a:lnTo>
                <a:lnTo>
                  <a:pt x="2202929" y="247649"/>
                </a:lnTo>
                <a:lnTo>
                  <a:pt x="2238469" y="232409"/>
                </a:lnTo>
                <a:lnTo>
                  <a:pt x="2274081" y="215899"/>
                </a:lnTo>
                <a:lnTo>
                  <a:pt x="2309835" y="200659"/>
                </a:lnTo>
                <a:lnTo>
                  <a:pt x="2345804" y="186689"/>
                </a:lnTo>
                <a:lnTo>
                  <a:pt x="2374996" y="176529"/>
                </a:lnTo>
                <a:lnTo>
                  <a:pt x="2406081" y="165099"/>
                </a:lnTo>
                <a:lnTo>
                  <a:pt x="2434047" y="148589"/>
                </a:lnTo>
                <a:lnTo>
                  <a:pt x="2453881" y="124459"/>
                </a:lnTo>
                <a:lnTo>
                  <a:pt x="2456110" y="116839"/>
                </a:lnTo>
                <a:close/>
              </a:path>
              <a:path w="2577465" h="833120">
                <a:moveTo>
                  <a:pt x="1564168" y="281939"/>
                </a:moveTo>
                <a:lnTo>
                  <a:pt x="1174229" y="281939"/>
                </a:lnTo>
                <a:lnTo>
                  <a:pt x="1119272" y="294639"/>
                </a:lnTo>
                <a:lnTo>
                  <a:pt x="1008833" y="317499"/>
                </a:lnTo>
                <a:lnTo>
                  <a:pt x="953376" y="327659"/>
                </a:lnTo>
                <a:lnTo>
                  <a:pt x="953249" y="327659"/>
                </a:lnTo>
                <a:lnTo>
                  <a:pt x="887415" y="337819"/>
                </a:lnTo>
                <a:lnTo>
                  <a:pt x="821296" y="345439"/>
                </a:lnTo>
                <a:lnTo>
                  <a:pt x="1345843" y="345439"/>
                </a:lnTo>
                <a:lnTo>
                  <a:pt x="1439980" y="318769"/>
                </a:lnTo>
                <a:lnTo>
                  <a:pt x="1489235" y="303529"/>
                </a:lnTo>
                <a:lnTo>
                  <a:pt x="1538475" y="289559"/>
                </a:lnTo>
                <a:lnTo>
                  <a:pt x="1564168" y="281939"/>
                </a:lnTo>
                <a:close/>
              </a:path>
              <a:path w="2577465" h="833120">
                <a:moveTo>
                  <a:pt x="2380897" y="190499"/>
                </a:moveTo>
                <a:lnTo>
                  <a:pt x="2341137" y="196849"/>
                </a:lnTo>
                <a:lnTo>
                  <a:pt x="2298173" y="209549"/>
                </a:lnTo>
                <a:lnTo>
                  <a:pt x="2257293" y="226059"/>
                </a:lnTo>
                <a:lnTo>
                  <a:pt x="2223783" y="238759"/>
                </a:lnTo>
                <a:lnTo>
                  <a:pt x="2202929" y="247649"/>
                </a:lnTo>
                <a:lnTo>
                  <a:pt x="2428100" y="247649"/>
                </a:lnTo>
                <a:lnTo>
                  <a:pt x="2429665" y="212089"/>
                </a:lnTo>
                <a:lnTo>
                  <a:pt x="2412169" y="194309"/>
                </a:lnTo>
                <a:lnTo>
                  <a:pt x="2380897" y="190499"/>
                </a:lnTo>
                <a:close/>
              </a:path>
              <a:path w="2577465" h="833120">
                <a:moveTo>
                  <a:pt x="2434139" y="59689"/>
                </a:moveTo>
                <a:lnTo>
                  <a:pt x="2366984" y="69849"/>
                </a:lnTo>
                <a:lnTo>
                  <a:pt x="2302513" y="91439"/>
                </a:lnTo>
                <a:lnTo>
                  <a:pt x="2283574" y="99059"/>
                </a:lnTo>
                <a:lnTo>
                  <a:pt x="2461310" y="99059"/>
                </a:lnTo>
                <a:lnTo>
                  <a:pt x="2464654" y="87629"/>
                </a:lnTo>
                <a:lnTo>
                  <a:pt x="2456435" y="67309"/>
                </a:lnTo>
                <a:lnTo>
                  <a:pt x="2434139" y="59689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079360" y="3568699"/>
            <a:ext cx="2065020" cy="1574800"/>
          </a:xfrm>
          <a:custGeom>
            <a:avLst/>
            <a:gdLst/>
            <a:ahLst/>
            <a:cxnLst/>
            <a:rect l="l" t="t" r="r" b="b"/>
            <a:pathLst>
              <a:path w="2065020" h="1574800">
                <a:moveTo>
                  <a:pt x="833391" y="863599"/>
                </a:moveTo>
                <a:lnTo>
                  <a:pt x="694182" y="863599"/>
                </a:lnTo>
                <a:lnTo>
                  <a:pt x="750062" y="1562099"/>
                </a:lnTo>
                <a:lnTo>
                  <a:pt x="751595" y="1574799"/>
                </a:lnTo>
                <a:lnTo>
                  <a:pt x="909668" y="1574799"/>
                </a:lnTo>
                <a:lnTo>
                  <a:pt x="913919" y="1549399"/>
                </a:lnTo>
                <a:lnTo>
                  <a:pt x="917956" y="1511299"/>
                </a:lnTo>
                <a:lnTo>
                  <a:pt x="928766" y="1460499"/>
                </a:lnTo>
                <a:lnTo>
                  <a:pt x="939482" y="1409699"/>
                </a:lnTo>
                <a:lnTo>
                  <a:pt x="950102" y="1346199"/>
                </a:lnTo>
                <a:lnTo>
                  <a:pt x="960628" y="1295399"/>
                </a:lnTo>
                <a:lnTo>
                  <a:pt x="970303" y="1244599"/>
                </a:lnTo>
                <a:lnTo>
                  <a:pt x="979899" y="1193799"/>
                </a:lnTo>
                <a:lnTo>
                  <a:pt x="989415" y="1142999"/>
                </a:lnTo>
                <a:lnTo>
                  <a:pt x="998853" y="1104899"/>
                </a:lnTo>
                <a:lnTo>
                  <a:pt x="852805" y="1104899"/>
                </a:lnTo>
                <a:lnTo>
                  <a:pt x="833391" y="863599"/>
                </a:lnTo>
                <a:close/>
              </a:path>
              <a:path w="2065020" h="1574800">
                <a:moveTo>
                  <a:pt x="1260389" y="393699"/>
                </a:moveTo>
                <a:lnTo>
                  <a:pt x="1122807" y="393699"/>
                </a:lnTo>
                <a:lnTo>
                  <a:pt x="1131902" y="444499"/>
                </a:lnTo>
                <a:lnTo>
                  <a:pt x="1139084" y="495299"/>
                </a:lnTo>
                <a:lnTo>
                  <a:pt x="1144488" y="546099"/>
                </a:lnTo>
                <a:lnTo>
                  <a:pt x="1148248" y="596899"/>
                </a:lnTo>
                <a:lnTo>
                  <a:pt x="1150500" y="647699"/>
                </a:lnTo>
                <a:lnTo>
                  <a:pt x="1151379" y="698499"/>
                </a:lnTo>
                <a:lnTo>
                  <a:pt x="1151019" y="749299"/>
                </a:lnTo>
                <a:lnTo>
                  <a:pt x="1149556" y="800099"/>
                </a:lnTo>
                <a:lnTo>
                  <a:pt x="1147123" y="850899"/>
                </a:lnTo>
                <a:lnTo>
                  <a:pt x="1143857" y="901699"/>
                </a:lnTo>
                <a:lnTo>
                  <a:pt x="1139891" y="952499"/>
                </a:lnTo>
                <a:lnTo>
                  <a:pt x="1135362" y="1003299"/>
                </a:lnTo>
                <a:lnTo>
                  <a:pt x="1130402" y="1054099"/>
                </a:lnTo>
                <a:lnTo>
                  <a:pt x="1125149" y="1104899"/>
                </a:lnTo>
                <a:lnTo>
                  <a:pt x="1114298" y="1206499"/>
                </a:lnTo>
                <a:lnTo>
                  <a:pt x="1109030" y="1257299"/>
                </a:lnTo>
                <a:lnTo>
                  <a:pt x="1103973" y="1308099"/>
                </a:lnTo>
                <a:lnTo>
                  <a:pt x="1099240" y="1358899"/>
                </a:lnTo>
                <a:lnTo>
                  <a:pt x="1094946" y="1396999"/>
                </a:lnTo>
                <a:lnTo>
                  <a:pt x="1091206" y="1447799"/>
                </a:lnTo>
                <a:lnTo>
                  <a:pt x="1088134" y="1498599"/>
                </a:lnTo>
                <a:lnTo>
                  <a:pt x="1085844" y="1549399"/>
                </a:lnTo>
                <a:lnTo>
                  <a:pt x="1085001" y="1574799"/>
                </a:lnTo>
                <a:lnTo>
                  <a:pt x="1269497" y="1574799"/>
                </a:lnTo>
                <a:lnTo>
                  <a:pt x="1436952" y="711199"/>
                </a:lnTo>
                <a:lnTo>
                  <a:pt x="1292479" y="711199"/>
                </a:lnTo>
                <a:lnTo>
                  <a:pt x="1291422" y="660399"/>
                </a:lnTo>
                <a:lnTo>
                  <a:pt x="1289118" y="609599"/>
                </a:lnTo>
                <a:lnTo>
                  <a:pt x="1285465" y="558799"/>
                </a:lnTo>
                <a:lnTo>
                  <a:pt x="1280364" y="520699"/>
                </a:lnTo>
                <a:lnTo>
                  <a:pt x="1273713" y="469899"/>
                </a:lnTo>
                <a:lnTo>
                  <a:pt x="1265413" y="419099"/>
                </a:lnTo>
                <a:lnTo>
                  <a:pt x="1260389" y="393699"/>
                </a:lnTo>
                <a:close/>
              </a:path>
              <a:path w="2065020" h="1574800">
                <a:moveTo>
                  <a:pt x="1622526" y="469899"/>
                </a:moveTo>
                <a:lnTo>
                  <a:pt x="1483741" y="469899"/>
                </a:lnTo>
                <a:lnTo>
                  <a:pt x="1490050" y="520699"/>
                </a:lnTo>
                <a:lnTo>
                  <a:pt x="1496080" y="584199"/>
                </a:lnTo>
                <a:lnTo>
                  <a:pt x="1501829" y="634999"/>
                </a:lnTo>
                <a:lnTo>
                  <a:pt x="1507297" y="685799"/>
                </a:lnTo>
                <a:lnTo>
                  <a:pt x="1512485" y="736599"/>
                </a:lnTo>
                <a:lnTo>
                  <a:pt x="1517391" y="787399"/>
                </a:lnTo>
                <a:lnTo>
                  <a:pt x="1522015" y="838199"/>
                </a:lnTo>
                <a:lnTo>
                  <a:pt x="1526358" y="888999"/>
                </a:lnTo>
                <a:lnTo>
                  <a:pt x="1530418" y="939799"/>
                </a:lnTo>
                <a:lnTo>
                  <a:pt x="1534196" y="1003299"/>
                </a:lnTo>
                <a:lnTo>
                  <a:pt x="1537691" y="1054099"/>
                </a:lnTo>
                <a:lnTo>
                  <a:pt x="1540904" y="1104899"/>
                </a:lnTo>
                <a:lnTo>
                  <a:pt x="1543833" y="1155699"/>
                </a:lnTo>
                <a:lnTo>
                  <a:pt x="1546479" y="1206499"/>
                </a:lnTo>
                <a:lnTo>
                  <a:pt x="1548741" y="1257299"/>
                </a:lnTo>
                <a:lnTo>
                  <a:pt x="1550737" y="1308099"/>
                </a:lnTo>
                <a:lnTo>
                  <a:pt x="1552463" y="1358899"/>
                </a:lnTo>
                <a:lnTo>
                  <a:pt x="1553919" y="1409699"/>
                </a:lnTo>
                <a:lnTo>
                  <a:pt x="1555102" y="1460499"/>
                </a:lnTo>
                <a:lnTo>
                  <a:pt x="1556009" y="1511299"/>
                </a:lnTo>
                <a:lnTo>
                  <a:pt x="1556639" y="1562099"/>
                </a:lnTo>
                <a:lnTo>
                  <a:pt x="1555302" y="1574799"/>
                </a:lnTo>
                <a:lnTo>
                  <a:pt x="1723772" y="1574799"/>
                </a:lnTo>
                <a:lnTo>
                  <a:pt x="1724490" y="1562099"/>
                </a:lnTo>
                <a:lnTo>
                  <a:pt x="1725374" y="1523999"/>
                </a:lnTo>
                <a:lnTo>
                  <a:pt x="1727200" y="1498599"/>
                </a:lnTo>
                <a:lnTo>
                  <a:pt x="1734673" y="1435099"/>
                </a:lnTo>
                <a:lnTo>
                  <a:pt x="1742290" y="1384299"/>
                </a:lnTo>
                <a:lnTo>
                  <a:pt x="1750056" y="1333499"/>
                </a:lnTo>
                <a:lnTo>
                  <a:pt x="1757976" y="1282699"/>
                </a:lnTo>
                <a:lnTo>
                  <a:pt x="1766053" y="1231899"/>
                </a:lnTo>
                <a:lnTo>
                  <a:pt x="1774292" y="1168399"/>
                </a:lnTo>
                <a:lnTo>
                  <a:pt x="1782699" y="1117599"/>
                </a:lnTo>
                <a:lnTo>
                  <a:pt x="1790937" y="1066799"/>
                </a:lnTo>
                <a:lnTo>
                  <a:pt x="1799322" y="1015999"/>
                </a:lnTo>
                <a:lnTo>
                  <a:pt x="1807854" y="965199"/>
                </a:lnTo>
                <a:lnTo>
                  <a:pt x="1814362" y="927099"/>
                </a:lnTo>
                <a:lnTo>
                  <a:pt x="1669161" y="927099"/>
                </a:lnTo>
                <a:lnTo>
                  <a:pt x="1664917" y="876299"/>
                </a:lnTo>
                <a:lnTo>
                  <a:pt x="1660399" y="825499"/>
                </a:lnTo>
                <a:lnTo>
                  <a:pt x="1655604" y="774699"/>
                </a:lnTo>
                <a:lnTo>
                  <a:pt x="1650530" y="723899"/>
                </a:lnTo>
                <a:lnTo>
                  <a:pt x="1645175" y="673099"/>
                </a:lnTo>
                <a:lnTo>
                  <a:pt x="1639537" y="622299"/>
                </a:lnTo>
                <a:lnTo>
                  <a:pt x="1633613" y="558799"/>
                </a:lnTo>
                <a:lnTo>
                  <a:pt x="1627401" y="507999"/>
                </a:lnTo>
                <a:lnTo>
                  <a:pt x="1622526" y="469899"/>
                </a:lnTo>
                <a:close/>
              </a:path>
              <a:path w="2065020" h="1574800">
                <a:moveTo>
                  <a:pt x="669696" y="990599"/>
                </a:moveTo>
                <a:lnTo>
                  <a:pt x="418465" y="990599"/>
                </a:lnTo>
                <a:lnTo>
                  <a:pt x="438531" y="1308099"/>
                </a:lnTo>
                <a:lnTo>
                  <a:pt x="440104" y="1320799"/>
                </a:lnTo>
                <a:lnTo>
                  <a:pt x="443938" y="1358899"/>
                </a:lnTo>
                <a:lnTo>
                  <a:pt x="451963" y="1396999"/>
                </a:lnTo>
                <a:lnTo>
                  <a:pt x="466114" y="1422399"/>
                </a:lnTo>
                <a:lnTo>
                  <a:pt x="488322" y="1447799"/>
                </a:lnTo>
                <a:lnTo>
                  <a:pt x="520520" y="1460499"/>
                </a:lnTo>
                <a:lnTo>
                  <a:pt x="564642" y="1447799"/>
                </a:lnTo>
                <a:lnTo>
                  <a:pt x="585517" y="1422399"/>
                </a:lnTo>
                <a:lnTo>
                  <a:pt x="595249" y="1396999"/>
                </a:lnTo>
                <a:lnTo>
                  <a:pt x="599074" y="1358899"/>
                </a:lnTo>
                <a:lnTo>
                  <a:pt x="602234" y="1333499"/>
                </a:lnTo>
                <a:lnTo>
                  <a:pt x="632968" y="1181099"/>
                </a:lnTo>
                <a:lnTo>
                  <a:pt x="669696" y="990599"/>
                </a:lnTo>
                <a:close/>
              </a:path>
              <a:path w="2065020" h="1574800">
                <a:moveTo>
                  <a:pt x="2064639" y="406399"/>
                </a:moveTo>
                <a:lnTo>
                  <a:pt x="1911223" y="406399"/>
                </a:lnTo>
                <a:lnTo>
                  <a:pt x="1920177" y="457199"/>
                </a:lnTo>
                <a:lnTo>
                  <a:pt x="1928869" y="495299"/>
                </a:lnTo>
                <a:lnTo>
                  <a:pt x="1937299" y="546099"/>
                </a:lnTo>
                <a:lnTo>
                  <a:pt x="1945465" y="596899"/>
                </a:lnTo>
                <a:lnTo>
                  <a:pt x="1953366" y="647699"/>
                </a:lnTo>
                <a:lnTo>
                  <a:pt x="1961003" y="698499"/>
                </a:lnTo>
                <a:lnTo>
                  <a:pt x="1968373" y="749299"/>
                </a:lnTo>
                <a:lnTo>
                  <a:pt x="1975478" y="800099"/>
                </a:lnTo>
                <a:lnTo>
                  <a:pt x="1982315" y="850899"/>
                </a:lnTo>
                <a:lnTo>
                  <a:pt x="1988885" y="901699"/>
                </a:lnTo>
                <a:lnTo>
                  <a:pt x="1995186" y="952499"/>
                </a:lnTo>
                <a:lnTo>
                  <a:pt x="2001218" y="1003299"/>
                </a:lnTo>
                <a:lnTo>
                  <a:pt x="2006981" y="1054099"/>
                </a:lnTo>
                <a:lnTo>
                  <a:pt x="2012631" y="1104899"/>
                </a:lnTo>
                <a:lnTo>
                  <a:pt x="2018020" y="1155699"/>
                </a:lnTo>
                <a:lnTo>
                  <a:pt x="2023141" y="1206499"/>
                </a:lnTo>
                <a:lnTo>
                  <a:pt x="2027987" y="1257299"/>
                </a:lnTo>
                <a:lnTo>
                  <a:pt x="2032551" y="1308099"/>
                </a:lnTo>
                <a:lnTo>
                  <a:pt x="2036826" y="1358899"/>
                </a:lnTo>
                <a:lnTo>
                  <a:pt x="2040213" y="1396999"/>
                </a:lnTo>
                <a:lnTo>
                  <a:pt x="2049446" y="1435099"/>
                </a:lnTo>
                <a:lnTo>
                  <a:pt x="2064639" y="1460499"/>
                </a:lnTo>
                <a:lnTo>
                  <a:pt x="2064639" y="406399"/>
                </a:lnTo>
                <a:close/>
              </a:path>
              <a:path w="2065020" h="1574800">
                <a:moveTo>
                  <a:pt x="276791" y="914399"/>
                </a:moveTo>
                <a:lnTo>
                  <a:pt x="136144" y="914399"/>
                </a:lnTo>
                <a:lnTo>
                  <a:pt x="197485" y="1130299"/>
                </a:lnTo>
                <a:lnTo>
                  <a:pt x="205218" y="1168399"/>
                </a:lnTo>
                <a:lnTo>
                  <a:pt x="215058" y="1206499"/>
                </a:lnTo>
                <a:lnTo>
                  <a:pt x="234971" y="1231899"/>
                </a:lnTo>
                <a:lnTo>
                  <a:pt x="272923" y="1257299"/>
                </a:lnTo>
                <a:lnTo>
                  <a:pt x="311521" y="1269999"/>
                </a:lnTo>
                <a:lnTo>
                  <a:pt x="341945" y="1257299"/>
                </a:lnTo>
                <a:lnTo>
                  <a:pt x="365294" y="1219199"/>
                </a:lnTo>
                <a:lnTo>
                  <a:pt x="382669" y="1181099"/>
                </a:lnTo>
                <a:lnTo>
                  <a:pt x="395172" y="1142999"/>
                </a:lnTo>
                <a:lnTo>
                  <a:pt x="403902" y="1092199"/>
                </a:lnTo>
                <a:lnTo>
                  <a:pt x="409960" y="1054099"/>
                </a:lnTo>
                <a:lnTo>
                  <a:pt x="414448" y="1015999"/>
                </a:lnTo>
                <a:lnTo>
                  <a:pt x="418465" y="990599"/>
                </a:lnTo>
                <a:lnTo>
                  <a:pt x="669696" y="990599"/>
                </a:lnTo>
                <a:lnTo>
                  <a:pt x="679490" y="939799"/>
                </a:lnTo>
                <a:lnTo>
                  <a:pt x="283083" y="939799"/>
                </a:lnTo>
                <a:lnTo>
                  <a:pt x="276791" y="914399"/>
                </a:lnTo>
                <a:close/>
              </a:path>
              <a:path w="2065020" h="1574800">
                <a:moveTo>
                  <a:pt x="1086808" y="63499"/>
                </a:moveTo>
                <a:lnTo>
                  <a:pt x="1051988" y="76199"/>
                </a:lnTo>
                <a:lnTo>
                  <a:pt x="1030765" y="101599"/>
                </a:lnTo>
                <a:lnTo>
                  <a:pt x="1020318" y="139699"/>
                </a:lnTo>
                <a:lnTo>
                  <a:pt x="1012216" y="190499"/>
                </a:lnTo>
                <a:lnTo>
                  <a:pt x="1004035" y="241299"/>
                </a:lnTo>
                <a:lnTo>
                  <a:pt x="995774" y="292099"/>
                </a:lnTo>
                <a:lnTo>
                  <a:pt x="987432" y="342899"/>
                </a:lnTo>
                <a:lnTo>
                  <a:pt x="979011" y="393699"/>
                </a:lnTo>
                <a:lnTo>
                  <a:pt x="970511" y="444499"/>
                </a:lnTo>
                <a:lnTo>
                  <a:pt x="961931" y="495299"/>
                </a:lnTo>
                <a:lnTo>
                  <a:pt x="953271" y="546099"/>
                </a:lnTo>
                <a:lnTo>
                  <a:pt x="944532" y="596899"/>
                </a:lnTo>
                <a:lnTo>
                  <a:pt x="935714" y="647699"/>
                </a:lnTo>
                <a:lnTo>
                  <a:pt x="926817" y="698499"/>
                </a:lnTo>
                <a:lnTo>
                  <a:pt x="917840" y="749299"/>
                </a:lnTo>
                <a:lnTo>
                  <a:pt x="908785" y="800099"/>
                </a:lnTo>
                <a:lnTo>
                  <a:pt x="899651" y="850899"/>
                </a:lnTo>
                <a:lnTo>
                  <a:pt x="890439" y="901699"/>
                </a:lnTo>
                <a:lnTo>
                  <a:pt x="881148" y="952499"/>
                </a:lnTo>
                <a:lnTo>
                  <a:pt x="871778" y="1003299"/>
                </a:lnTo>
                <a:lnTo>
                  <a:pt x="862331" y="1054099"/>
                </a:lnTo>
                <a:lnTo>
                  <a:pt x="852805" y="1104899"/>
                </a:lnTo>
                <a:lnTo>
                  <a:pt x="998853" y="1104899"/>
                </a:lnTo>
                <a:lnTo>
                  <a:pt x="1008211" y="1054099"/>
                </a:lnTo>
                <a:lnTo>
                  <a:pt x="1017491" y="1003299"/>
                </a:lnTo>
                <a:lnTo>
                  <a:pt x="1026692" y="952499"/>
                </a:lnTo>
                <a:lnTo>
                  <a:pt x="1035815" y="901699"/>
                </a:lnTo>
                <a:lnTo>
                  <a:pt x="1044860" y="850899"/>
                </a:lnTo>
                <a:lnTo>
                  <a:pt x="1053828" y="800099"/>
                </a:lnTo>
                <a:lnTo>
                  <a:pt x="1062718" y="749299"/>
                </a:lnTo>
                <a:lnTo>
                  <a:pt x="1071531" y="698499"/>
                </a:lnTo>
                <a:lnTo>
                  <a:pt x="1080268" y="647699"/>
                </a:lnTo>
                <a:lnTo>
                  <a:pt x="1088928" y="596899"/>
                </a:lnTo>
                <a:lnTo>
                  <a:pt x="1097511" y="546099"/>
                </a:lnTo>
                <a:lnTo>
                  <a:pt x="1106019" y="495299"/>
                </a:lnTo>
                <a:lnTo>
                  <a:pt x="1114450" y="444499"/>
                </a:lnTo>
                <a:lnTo>
                  <a:pt x="1122807" y="393699"/>
                </a:lnTo>
                <a:lnTo>
                  <a:pt x="1260389" y="393699"/>
                </a:lnTo>
                <a:lnTo>
                  <a:pt x="1255364" y="368299"/>
                </a:lnTo>
                <a:lnTo>
                  <a:pt x="1243464" y="317499"/>
                </a:lnTo>
                <a:lnTo>
                  <a:pt x="1229614" y="279399"/>
                </a:lnTo>
                <a:lnTo>
                  <a:pt x="1219639" y="241299"/>
                </a:lnTo>
                <a:lnTo>
                  <a:pt x="1207641" y="190499"/>
                </a:lnTo>
                <a:lnTo>
                  <a:pt x="1191474" y="152399"/>
                </a:lnTo>
                <a:lnTo>
                  <a:pt x="1168991" y="114299"/>
                </a:lnTo>
                <a:lnTo>
                  <a:pt x="1138047" y="76199"/>
                </a:lnTo>
                <a:lnTo>
                  <a:pt x="1086808" y="63499"/>
                </a:lnTo>
                <a:close/>
              </a:path>
              <a:path w="2065020" h="1574800">
                <a:moveTo>
                  <a:pt x="119634" y="634999"/>
                </a:moveTo>
                <a:lnTo>
                  <a:pt x="78867" y="660399"/>
                </a:lnTo>
                <a:lnTo>
                  <a:pt x="53086" y="711199"/>
                </a:lnTo>
                <a:lnTo>
                  <a:pt x="37973" y="761999"/>
                </a:lnTo>
                <a:lnTo>
                  <a:pt x="25967" y="787399"/>
                </a:lnTo>
                <a:lnTo>
                  <a:pt x="11938" y="825499"/>
                </a:lnTo>
                <a:lnTo>
                  <a:pt x="1432" y="850899"/>
                </a:lnTo>
                <a:lnTo>
                  <a:pt x="0" y="876299"/>
                </a:lnTo>
                <a:lnTo>
                  <a:pt x="20218" y="901699"/>
                </a:lnTo>
                <a:lnTo>
                  <a:pt x="59356" y="927099"/>
                </a:lnTo>
                <a:lnTo>
                  <a:pt x="102852" y="939799"/>
                </a:lnTo>
                <a:lnTo>
                  <a:pt x="136144" y="914399"/>
                </a:lnTo>
                <a:lnTo>
                  <a:pt x="276791" y="914399"/>
                </a:lnTo>
                <a:lnTo>
                  <a:pt x="270500" y="888999"/>
                </a:lnTo>
                <a:lnTo>
                  <a:pt x="258778" y="850899"/>
                </a:lnTo>
                <a:lnTo>
                  <a:pt x="246488" y="800099"/>
                </a:lnTo>
                <a:lnTo>
                  <a:pt x="232205" y="749299"/>
                </a:lnTo>
                <a:lnTo>
                  <a:pt x="214503" y="698499"/>
                </a:lnTo>
                <a:lnTo>
                  <a:pt x="192595" y="673099"/>
                </a:lnTo>
                <a:lnTo>
                  <a:pt x="159258" y="647699"/>
                </a:lnTo>
                <a:lnTo>
                  <a:pt x="119634" y="634999"/>
                </a:lnTo>
                <a:close/>
              </a:path>
              <a:path w="2065020" h="1574800">
                <a:moveTo>
                  <a:pt x="452992" y="469899"/>
                </a:moveTo>
                <a:lnTo>
                  <a:pt x="417703" y="469899"/>
                </a:lnTo>
                <a:lnTo>
                  <a:pt x="388068" y="495299"/>
                </a:lnTo>
                <a:lnTo>
                  <a:pt x="369571" y="546099"/>
                </a:lnTo>
                <a:lnTo>
                  <a:pt x="358779" y="596899"/>
                </a:lnTo>
                <a:lnTo>
                  <a:pt x="352260" y="634999"/>
                </a:lnTo>
                <a:lnTo>
                  <a:pt x="346583" y="673099"/>
                </a:lnTo>
                <a:lnTo>
                  <a:pt x="283083" y="939799"/>
                </a:lnTo>
                <a:lnTo>
                  <a:pt x="679490" y="939799"/>
                </a:lnTo>
                <a:lnTo>
                  <a:pt x="694182" y="863599"/>
                </a:lnTo>
                <a:lnTo>
                  <a:pt x="833391" y="863599"/>
                </a:lnTo>
                <a:lnTo>
                  <a:pt x="832369" y="850899"/>
                </a:lnTo>
                <a:lnTo>
                  <a:pt x="549529" y="850899"/>
                </a:lnTo>
                <a:lnTo>
                  <a:pt x="549193" y="838199"/>
                </a:lnTo>
                <a:lnTo>
                  <a:pt x="549298" y="825499"/>
                </a:lnTo>
                <a:lnTo>
                  <a:pt x="549415" y="761999"/>
                </a:lnTo>
                <a:lnTo>
                  <a:pt x="548484" y="723899"/>
                </a:lnTo>
                <a:lnTo>
                  <a:pt x="545865" y="673099"/>
                </a:lnTo>
                <a:lnTo>
                  <a:pt x="540813" y="622299"/>
                </a:lnTo>
                <a:lnTo>
                  <a:pt x="532583" y="584199"/>
                </a:lnTo>
                <a:lnTo>
                  <a:pt x="520431" y="533399"/>
                </a:lnTo>
                <a:lnTo>
                  <a:pt x="481381" y="482599"/>
                </a:lnTo>
                <a:lnTo>
                  <a:pt x="452992" y="469899"/>
                </a:lnTo>
                <a:close/>
              </a:path>
              <a:path w="2065020" h="1574800">
                <a:moveTo>
                  <a:pt x="1917985" y="0"/>
                </a:moveTo>
                <a:lnTo>
                  <a:pt x="1887906" y="0"/>
                </a:lnTo>
                <a:lnTo>
                  <a:pt x="1859280" y="12699"/>
                </a:lnTo>
                <a:lnTo>
                  <a:pt x="1836977" y="38099"/>
                </a:lnTo>
                <a:lnTo>
                  <a:pt x="1824974" y="76199"/>
                </a:lnTo>
                <a:lnTo>
                  <a:pt x="1819042" y="126999"/>
                </a:lnTo>
                <a:lnTo>
                  <a:pt x="1814957" y="152399"/>
                </a:lnTo>
                <a:lnTo>
                  <a:pt x="1804899" y="203199"/>
                </a:lnTo>
                <a:lnTo>
                  <a:pt x="1794966" y="253999"/>
                </a:lnTo>
                <a:lnTo>
                  <a:pt x="1785159" y="304799"/>
                </a:lnTo>
                <a:lnTo>
                  <a:pt x="1775477" y="355599"/>
                </a:lnTo>
                <a:lnTo>
                  <a:pt x="1765922" y="393699"/>
                </a:lnTo>
                <a:lnTo>
                  <a:pt x="1756492" y="444499"/>
                </a:lnTo>
                <a:lnTo>
                  <a:pt x="1747188" y="495299"/>
                </a:lnTo>
                <a:lnTo>
                  <a:pt x="1738010" y="546099"/>
                </a:lnTo>
                <a:lnTo>
                  <a:pt x="1728959" y="596899"/>
                </a:lnTo>
                <a:lnTo>
                  <a:pt x="1720035" y="634999"/>
                </a:lnTo>
                <a:lnTo>
                  <a:pt x="1711238" y="685799"/>
                </a:lnTo>
                <a:lnTo>
                  <a:pt x="1702567" y="736599"/>
                </a:lnTo>
                <a:lnTo>
                  <a:pt x="1694024" y="787399"/>
                </a:lnTo>
                <a:lnTo>
                  <a:pt x="1685609" y="838199"/>
                </a:lnTo>
                <a:lnTo>
                  <a:pt x="1677321" y="888999"/>
                </a:lnTo>
                <a:lnTo>
                  <a:pt x="1669161" y="927099"/>
                </a:lnTo>
                <a:lnTo>
                  <a:pt x="1814362" y="927099"/>
                </a:lnTo>
                <a:lnTo>
                  <a:pt x="1816532" y="914399"/>
                </a:lnTo>
                <a:lnTo>
                  <a:pt x="1825355" y="863599"/>
                </a:lnTo>
                <a:lnTo>
                  <a:pt x="1834323" y="812799"/>
                </a:lnTo>
                <a:lnTo>
                  <a:pt x="1843436" y="761999"/>
                </a:lnTo>
                <a:lnTo>
                  <a:pt x="1852693" y="711199"/>
                </a:lnTo>
                <a:lnTo>
                  <a:pt x="1862093" y="660399"/>
                </a:lnTo>
                <a:lnTo>
                  <a:pt x="1871636" y="609599"/>
                </a:lnTo>
                <a:lnTo>
                  <a:pt x="1881320" y="558799"/>
                </a:lnTo>
                <a:lnTo>
                  <a:pt x="1891147" y="507999"/>
                </a:lnTo>
                <a:lnTo>
                  <a:pt x="1901114" y="457199"/>
                </a:lnTo>
                <a:lnTo>
                  <a:pt x="1911223" y="406399"/>
                </a:lnTo>
                <a:lnTo>
                  <a:pt x="2064639" y="406399"/>
                </a:lnTo>
                <a:lnTo>
                  <a:pt x="2064639" y="380999"/>
                </a:lnTo>
                <a:lnTo>
                  <a:pt x="2045081" y="380999"/>
                </a:lnTo>
                <a:lnTo>
                  <a:pt x="2035891" y="330199"/>
                </a:lnTo>
                <a:lnTo>
                  <a:pt x="2026427" y="279399"/>
                </a:lnTo>
                <a:lnTo>
                  <a:pt x="2016702" y="228599"/>
                </a:lnTo>
                <a:lnTo>
                  <a:pt x="2006727" y="190499"/>
                </a:lnTo>
                <a:lnTo>
                  <a:pt x="2001670" y="152399"/>
                </a:lnTo>
                <a:lnTo>
                  <a:pt x="1996186" y="101599"/>
                </a:lnTo>
                <a:lnTo>
                  <a:pt x="1985938" y="63499"/>
                </a:lnTo>
                <a:lnTo>
                  <a:pt x="1966595" y="38099"/>
                </a:lnTo>
                <a:lnTo>
                  <a:pt x="1945540" y="12699"/>
                </a:lnTo>
                <a:lnTo>
                  <a:pt x="1917985" y="0"/>
                </a:lnTo>
                <a:close/>
              </a:path>
              <a:path w="2065020" h="1574800">
                <a:moveTo>
                  <a:pt x="697654" y="292099"/>
                </a:moveTo>
                <a:lnTo>
                  <a:pt x="663702" y="317499"/>
                </a:lnTo>
                <a:lnTo>
                  <a:pt x="644328" y="342899"/>
                </a:lnTo>
                <a:lnTo>
                  <a:pt x="634539" y="380999"/>
                </a:lnTo>
                <a:lnTo>
                  <a:pt x="629965" y="431799"/>
                </a:lnTo>
                <a:lnTo>
                  <a:pt x="626237" y="469899"/>
                </a:lnTo>
                <a:lnTo>
                  <a:pt x="549529" y="850899"/>
                </a:lnTo>
                <a:lnTo>
                  <a:pt x="832369" y="850899"/>
                </a:lnTo>
                <a:lnTo>
                  <a:pt x="807847" y="546099"/>
                </a:lnTo>
                <a:lnTo>
                  <a:pt x="807204" y="495299"/>
                </a:lnTo>
                <a:lnTo>
                  <a:pt x="807942" y="444499"/>
                </a:lnTo>
                <a:lnTo>
                  <a:pt x="803489" y="380999"/>
                </a:lnTo>
                <a:lnTo>
                  <a:pt x="787273" y="342899"/>
                </a:lnTo>
                <a:lnTo>
                  <a:pt x="733678" y="304799"/>
                </a:lnTo>
                <a:lnTo>
                  <a:pt x="697654" y="292099"/>
                </a:lnTo>
                <a:close/>
              </a:path>
              <a:path w="2065020" h="1574800">
                <a:moveTo>
                  <a:pt x="1491615" y="0"/>
                </a:moveTo>
                <a:lnTo>
                  <a:pt x="1454757" y="12699"/>
                </a:lnTo>
                <a:lnTo>
                  <a:pt x="1423162" y="38099"/>
                </a:lnTo>
                <a:lnTo>
                  <a:pt x="1405286" y="88899"/>
                </a:lnTo>
                <a:lnTo>
                  <a:pt x="1402588" y="126999"/>
                </a:lnTo>
                <a:lnTo>
                  <a:pt x="1399413" y="152399"/>
                </a:lnTo>
                <a:lnTo>
                  <a:pt x="1381506" y="253999"/>
                </a:lnTo>
                <a:lnTo>
                  <a:pt x="1292479" y="711199"/>
                </a:lnTo>
                <a:lnTo>
                  <a:pt x="1436952" y="711199"/>
                </a:lnTo>
                <a:lnTo>
                  <a:pt x="1483741" y="469899"/>
                </a:lnTo>
                <a:lnTo>
                  <a:pt x="1622526" y="469899"/>
                </a:lnTo>
                <a:lnTo>
                  <a:pt x="1620901" y="457199"/>
                </a:lnTo>
                <a:lnTo>
                  <a:pt x="1613919" y="406399"/>
                </a:lnTo>
                <a:lnTo>
                  <a:pt x="1606677" y="355599"/>
                </a:lnTo>
                <a:lnTo>
                  <a:pt x="1599148" y="304799"/>
                </a:lnTo>
                <a:lnTo>
                  <a:pt x="1591310" y="241299"/>
                </a:lnTo>
                <a:lnTo>
                  <a:pt x="1586863" y="203199"/>
                </a:lnTo>
                <a:lnTo>
                  <a:pt x="1583070" y="139699"/>
                </a:lnTo>
                <a:lnTo>
                  <a:pt x="1574540" y="88899"/>
                </a:lnTo>
                <a:lnTo>
                  <a:pt x="1555877" y="50799"/>
                </a:lnTo>
                <a:lnTo>
                  <a:pt x="1527425" y="12699"/>
                </a:lnTo>
                <a:lnTo>
                  <a:pt x="1491615" y="0"/>
                </a:lnTo>
                <a:close/>
              </a:path>
            </a:pathLst>
          </a:custGeom>
          <a:solidFill>
            <a:srgbClr val="FFFFFF">
              <a:alpha val="2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86008" y="0"/>
            <a:ext cx="2347890" cy="1711960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8237398" y="460659"/>
            <a:ext cx="906780" cy="1727200"/>
          </a:xfrm>
          <a:custGeom>
            <a:avLst/>
            <a:gdLst/>
            <a:ahLst/>
            <a:cxnLst/>
            <a:rect l="l" t="t" r="r" b="b"/>
            <a:pathLst>
              <a:path w="906779" h="1727200">
                <a:moveTo>
                  <a:pt x="858865" y="1447800"/>
                </a:moveTo>
                <a:lnTo>
                  <a:pt x="319734" y="1447800"/>
                </a:lnTo>
                <a:lnTo>
                  <a:pt x="336660" y="1460500"/>
                </a:lnTo>
                <a:lnTo>
                  <a:pt x="352944" y="1485900"/>
                </a:lnTo>
                <a:lnTo>
                  <a:pt x="384631" y="1511300"/>
                </a:lnTo>
                <a:lnTo>
                  <a:pt x="419872" y="1536700"/>
                </a:lnTo>
                <a:lnTo>
                  <a:pt x="457155" y="1562100"/>
                </a:lnTo>
                <a:lnTo>
                  <a:pt x="496312" y="1587500"/>
                </a:lnTo>
                <a:lnTo>
                  <a:pt x="537173" y="1612900"/>
                </a:lnTo>
                <a:lnTo>
                  <a:pt x="579569" y="1638300"/>
                </a:lnTo>
                <a:lnTo>
                  <a:pt x="623331" y="1651000"/>
                </a:lnTo>
                <a:lnTo>
                  <a:pt x="668290" y="1676400"/>
                </a:lnTo>
                <a:lnTo>
                  <a:pt x="856705" y="1727200"/>
                </a:lnTo>
                <a:lnTo>
                  <a:pt x="906601" y="1727200"/>
                </a:lnTo>
                <a:lnTo>
                  <a:pt x="906601" y="1612900"/>
                </a:lnTo>
                <a:lnTo>
                  <a:pt x="770584" y="1612900"/>
                </a:lnTo>
                <a:lnTo>
                  <a:pt x="755096" y="1600200"/>
                </a:lnTo>
                <a:lnTo>
                  <a:pt x="740024" y="1600200"/>
                </a:lnTo>
                <a:lnTo>
                  <a:pt x="724846" y="1587500"/>
                </a:lnTo>
                <a:lnTo>
                  <a:pt x="906601" y="1587500"/>
                </a:lnTo>
                <a:lnTo>
                  <a:pt x="906601" y="1574800"/>
                </a:lnTo>
                <a:lnTo>
                  <a:pt x="895933" y="1562100"/>
                </a:lnTo>
                <a:lnTo>
                  <a:pt x="906601" y="1562100"/>
                </a:lnTo>
                <a:lnTo>
                  <a:pt x="906601" y="1498600"/>
                </a:lnTo>
                <a:lnTo>
                  <a:pt x="789634" y="1498600"/>
                </a:lnTo>
                <a:lnTo>
                  <a:pt x="781893" y="1485900"/>
                </a:lnTo>
                <a:lnTo>
                  <a:pt x="774283" y="1485900"/>
                </a:lnTo>
                <a:lnTo>
                  <a:pt x="766792" y="1473200"/>
                </a:lnTo>
                <a:lnTo>
                  <a:pt x="759408" y="1473200"/>
                </a:lnTo>
                <a:lnTo>
                  <a:pt x="858865" y="1447800"/>
                </a:lnTo>
                <a:close/>
              </a:path>
              <a:path w="906779" h="1727200">
                <a:moveTo>
                  <a:pt x="906601" y="1587500"/>
                </a:moveTo>
                <a:lnTo>
                  <a:pt x="742120" y="1587500"/>
                </a:lnTo>
                <a:lnTo>
                  <a:pt x="755096" y="1600200"/>
                </a:lnTo>
                <a:lnTo>
                  <a:pt x="755274" y="1600200"/>
                </a:lnTo>
                <a:lnTo>
                  <a:pt x="770584" y="1612900"/>
                </a:lnTo>
                <a:lnTo>
                  <a:pt x="906601" y="1612900"/>
                </a:lnTo>
                <a:lnTo>
                  <a:pt x="906601" y="1587500"/>
                </a:lnTo>
                <a:close/>
              </a:path>
              <a:path w="906779" h="1727200">
                <a:moveTo>
                  <a:pt x="906601" y="1473200"/>
                </a:moveTo>
                <a:lnTo>
                  <a:pt x="874692" y="1485900"/>
                </a:lnTo>
                <a:lnTo>
                  <a:pt x="832377" y="1485900"/>
                </a:lnTo>
                <a:lnTo>
                  <a:pt x="789634" y="1498600"/>
                </a:lnTo>
                <a:lnTo>
                  <a:pt x="906601" y="1498600"/>
                </a:lnTo>
                <a:lnTo>
                  <a:pt x="906601" y="1473200"/>
                </a:lnTo>
                <a:close/>
              </a:path>
              <a:path w="906779" h="1727200">
                <a:moveTo>
                  <a:pt x="906601" y="0"/>
                </a:moveTo>
                <a:lnTo>
                  <a:pt x="797498" y="0"/>
                </a:lnTo>
                <a:lnTo>
                  <a:pt x="641044" y="38100"/>
                </a:lnTo>
                <a:lnTo>
                  <a:pt x="595256" y="63500"/>
                </a:lnTo>
                <a:lnTo>
                  <a:pt x="550582" y="88900"/>
                </a:lnTo>
                <a:lnTo>
                  <a:pt x="506995" y="114300"/>
                </a:lnTo>
                <a:lnTo>
                  <a:pt x="464467" y="139700"/>
                </a:lnTo>
                <a:lnTo>
                  <a:pt x="422968" y="165100"/>
                </a:lnTo>
                <a:lnTo>
                  <a:pt x="382472" y="190500"/>
                </a:lnTo>
                <a:lnTo>
                  <a:pt x="344572" y="228600"/>
                </a:lnTo>
                <a:lnTo>
                  <a:pt x="307289" y="254000"/>
                </a:lnTo>
                <a:lnTo>
                  <a:pt x="271050" y="292100"/>
                </a:lnTo>
                <a:lnTo>
                  <a:pt x="236283" y="330200"/>
                </a:lnTo>
                <a:lnTo>
                  <a:pt x="203416" y="368300"/>
                </a:lnTo>
                <a:lnTo>
                  <a:pt x="172876" y="406400"/>
                </a:lnTo>
                <a:lnTo>
                  <a:pt x="145091" y="444500"/>
                </a:lnTo>
                <a:lnTo>
                  <a:pt x="120488" y="482600"/>
                </a:lnTo>
                <a:lnTo>
                  <a:pt x="99496" y="533400"/>
                </a:lnTo>
                <a:lnTo>
                  <a:pt x="82541" y="571500"/>
                </a:lnTo>
                <a:lnTo>
                  <a:pt x="70052" y="622300"/>
                </a:lnTo>
                <a:lnTo>
                  <a:pt x="65492" y="647700"/>
                </a:lnTo>
                <a:lnTo>
                  <a:pt x="64813" y="685800"/>
                </a:lnTo>
                <a:lnTo>
                  <a:pt x="67385" y="749300"/>
                </a:lnTo>
                <a:lnTo>
                  <a:pt x="63607" y="774700"/>
                </a:lnTo>
                <a:lnTo>
                  <a:pt x="53447" y="812800"/>
                </a:lnTo>
                <a:lnTo>
                  <a:pt x="40667" y="838200"/>
                </a:lnTo>
                <a:lnTo>
                  <a:pt x="29031" y="876300"/>
                </a:lnTo>
                <a:lnTo>
                  <a:pt x="16012" y="914400"/>
                </a:lnTo>
                <a:lnTo>
                  <a:pt x="6500" y="965200"/>
                </a:lnTo>
                <a:lnTo>
                  <a:pt x="996" y="1016000"/>
                </a:lnTo>
                <a:lnTo>
                  <a:pt x="0" y="1066800"/>
                </a:lnTo>
                <a:lnTo>
                  <a:pt x="4013" y="1104900"/>
                </a:lnTo>
                <a:lnTo>
                  <a:pt x="13537" y="1155700"/>
                </a:lnTo>
                <a:lnTo>
                  <a:pt x="30623" y="1206500"/>
                </a:lnTo>
                <a:lnTo>
                  <a:pt x="53756" y="1257300"/>
                </a:lnTo>
                <a:lnTo>
                  <a:pt x="82583" y="1295400"/>
                </a:lnTo>
                <a:lnTo>
                  <a:pt x="116750" y="1333500"/>
                </a:lnTo>
                <a:lnTo>
                  <a:pt x="155904" y="1371600"/>
                </a:lnTo>
                <a:lnTo>
                  <a:pt x="180702" y="1384300"/>
                </a:lnTo>
                <a:lnTo>
                  <a:pt x="206656" y="1409700"/>
                </a:lnTo>
                <a:lnTo>
                  <a:pt x="233681" y="1422400"/>
                </a:lnTo>
                <a:lnTo>
                  <a:pt x="261695" y="1435100"/>
                </a:lnTo>
                <a:lnTo>
                  <a:pt x="275853" y="1435100"/>
                </a:lnTo>
                <a:lnTo>
                  <a:pt x="291333" y="1447800"/>
                </a:lnTo>
                <a:lnTo>
                  <a:pt x="906601" y="1447800"/>
                </a:lnTo>
                <a:lnTo>
                  <a:pt x="906601" y="1384300"/>
                </a:lnTo>
                <a:lnTo>
                  <a:pt x="758011" y="1384300"/>
                </a:lnTo>
                <a:lnTo>
                  <a:pt x="770344" y="1371600"/>
                </a:lnTo>
                <a:lnTo>
                  <a:pt x="473324" y="1371600"/>
                </a:lnTo>
                <a:lnTo>
                  <a:pt x="429936" y="1346200"/>
                </a:lnTo>
                <a:lnTo>
                  <a:pt x="389965" y="1308100"/>
                </a:lnTo>
                <a:lnTo>
                  <a:pt x="355997" y="1270000"/>
                </a:lnTo>
                <a:lnTo>
                  <a:pt x="325529" y="1231900"/>
                </a:lnTo>
                <a:lnTo>
                  <a:pt x="312947" y="1206500"/>
                </a:lnTo>
                <a:lnTo>
                  <a:pt x="134949" y="1206500"/>
                </a:lnTo>
                <a:lnTo>
                  <a:pt x="123832" y="1181100"/>
                </a:lnTo>
                <a:lnTo>
                  <a:pt x="114311" y="1155700"/>
                </a:lnTo>
                <a:lnTo>
                  <a:pt x="106409" y="1130300"/>
                </a:lnTo>
                <a:lnTo>
                  <a:pt x="100151" y="1117600"/>
                </a:lnTo>
                <a:lnTo>
                  <a:pt x="92010" y="1066800"/>
                </a:lnTo>
                <a:lnTo>
                  <a:pt x="91348" y="1003300"/>
                </a:lnTo>
                <a:lnTo>
                  <a:pt x="97234" y="952500"/>
                </a:lnTo>
                <a:lnTo>
                  <a:pt x="108734" y="901700"/>
                </a:lnTo>
                <a:lnTo>
                  <a:pt x="124916" y="850900"/>
                </a:lnTo>
                <a:lnTo>
                  <a:pt x="487255" y="850900"/>
                </a:lnTo>
                <a:lnTo>
                  <a:pt x="482421" y="812800"/>
                </a:lnTo>
                <a:lnTo>
                  <a:pt x="483072" y="800100"/>
                </a:lnTo>
                <a:lnTo>
                  <a:pt x="303224" y="800100"/>
                </a:lnTo>
                <a:lnTo>
                  <a:pt x="307316" y="762000"/>
                </a:lnTo>
                <a:lnTo>
                  <a:pt x="319766" y="736600"/>
                </a:lnTo>
                <a:lnTo>
                  <a:pt x="339693" y="723900"/>
                </a:lnTo>
                <a:lnTo>
                  <a:pt x="366216" y="698500"/>
                </a:lnTo>
                <a:lnTo>
                  <a:pt x="480262" y="698500"/>
                </a:lnTo>
                <a:lnTo>
                  <a:pt x="486588" y="673100"/>
                </a:lnTo>
                <a:lnTo>
                  <a:pt x="497820" y="660400"/>
                </a:lnTo>
                <a:lnTo>
                  <a:pt x="516909" y="647700"/>
                </a:lnTo>
                <a:lnTo>
                  <a:pt x="855376" y="647700"/>
                </a:lnTo>
                <a:lnTo>
                  <a:pt x="892440" y="622300"/>
                </a:lnTo>
                <a:lnTo>
                  <a:pt x="160730" y="622300"/>
                </a:lnTo>
                <a:lnTo>
                  <a:pt x="165397" y="596900"/>
                </a:lnTo>
                <a:lnTo>
                  <a:pt x="170826" y="584200"/>
                </a:lnTo>
                <a:lnTo>
                  <a:pt x="177018" y="571500"/>
                </a:lnTo>
                <a:lnTo>
                  <a:pt x="183971" y="546100"/>
                </a:lnTo>
                <a:lnTo>
                  <a:pt x="207476" y="495300"/>
                </a:lnTo>
                <a:lnTo>
                  <a:pt x="235650" y="457200"/>
                </a:lnTo>
                <a:lnTo>
                  <a:pt x="267840" y="419100"/>
                </a:lnTo>
                <a:lnTo>
                  <a:pt x="303395" y="368300"/>
                </a:lnTo>
                <a:lnTo>
                  <a:pt x="341666" y="330200"/>
                </a:lnTo>
                <a:lnTo>
                  <a:pt x="382000" y="304800"/>
                </a:lnTo>
                <a:lnTo>
                  <a:pt x="423747" y="266700"/>
                </a:lnTo>
                <a:lnTo>
                  <a:pt x="466073" y="228600"/>
                </a:lnTo>
                <a:lnTo>
                  <a:pt x="510401" y="203200"/>
                </a:lnTo>
                <a:lnTo>
                  <a:pt x="556525" y="177800"/>
                </a:lnTo>
                <a:lnTo>
                  <a:pt x="604236" y="152400"/>
                </a:lnTo>
                <a:lnTo>
                  <a:pt x="653330" y="127000"/>
                </a:lnTo>
                <a:lnTo>
                  <a:pt x="703598" y="101600"/>
                </a:lnTo>
                <a:lnTo>
                  <a:pt x="754836" y="88900"/>
                </a:lnTo>
                <a:lnTo>
                  <a:pt x="906601" y="88900"/>
                </a:lnTo>
                <a:lnTo>
                  <a:pt x="906601" y="0"/>
                </a:lnTo>
                <a:close/>
              </a:path>
              <a:path w="906779" h="1727200">
                <a:moveTo>
                  <a:pt x="906601" y="1308100"/>
                </a:moveTo>
                <a:lnTo>
                  <a:pt x="673603" y="1308100"/>
                </a:lnTo>
                <a:lnTo>
                  <a:pt x="686809" y="1320800"/>
                </a:lnTo>
                <a:lnTo>
                  <a:pt x="691433" y="1320800"/>
                </a:lnTo>
                <a:lnTo>
                  <a:pt x="682589" y="1333500"/>
                </a:lnTo>
                <a:lnTo>
                  <a:pt x="673578" y="1333500"/>
                </a:lnTo>
                <a:lnTo>
                  <a:pt x="664412" y="1346200"/>
                </a:lnTo>
                <a:lnTo>
                  <a:pt x="824733" y="1346200"/>
                </a:lnTo>
                <a:lnTo>
                  <a:pt x="829585" y="1358900"/>
                </a:lnTo>
                <a:lnTo>
                  <a:pt x="836116" y="1371600"/>
                </a:lnTo>
                <a:lnTo>
                  <a:pt x="797063" y="1371600"/>
                </a:lnTo>
                <a:lnTo>
                  <a:pt x="777537" y="1384300"/>
                </a:lnTo>
                <a:lnTo>
                  <a:pt x="906601" y="1384300"/>
                </a:lnTo>
                <a:lnTo>
                  <a:pt x="906601" y="1308100"/>
                </a:lnTo>
                <a:close/>
              </a:path>
              <a:path w="906779" h="1727200">
                <a:moveTo>
                  <a:pt x="390415" y="1028700"/>
                </a:moveTo>
                <a:lnTo>
                  <a:pt x="274776" y="1028700"/>
                </a:lnTo>
                <a:lnTo>
                  <a:pt x="306736" y="1079500"/>
                </a:lnTo>
                <a:lnTo>
                  <a:pt x="343007" y="1117600"/>
                </a:lnTo>
                <a:lnTo>
                  <a:pt x="383325" y="1155700"/>
                </a:lnTo>
                <a:lnTo>
                  <a:pt x="427430" y="1193800"/>
                </a:lnTo>
                <a:lnTo>
                  <a:pt x="474833" y="1219200"/>
                </a:lnTo>
                <a:lnTo>
                  <a:pt x="499046" y="1231900"/>
                </a:lnTo>
                <a:lnTo>
                  <a:pt x="518997" y="1257300"/>
                </a:lnTo>
                <a:lnTo>
                  <a:pt x="535074" y="1282700"/>
                </a:lnTo>
                <a:lnTo>
                  <a:pt x="547794" y="1308100"/>
                </a:lnTo>
                <a:lnTo>
                  <a:pt x="559037" y="1346200"/>
                </a:lnTo>
                <a:lnTo>
                  <a:pt x="570686" y="1371600"/>
                </a:lnTo>
                <a:lnTo>
                  <a:pt x="770344" y="1371600"/>
                </a:lnTo>
                <a:lnTo>
                  <a:pt x="782379" y="1358900"/>
                </a:lnTo>
                <a:lnTo>
                  <a:pt x="794105" y="1358900"/>
                </a:lnTo>
                <a:lnTo>
                  <a:pt x="805509" y="1346200"/>
                </a:lnTo>
                <a:lnTo>
                  <a:pt x="664412" y="1346200"/>
                </a:lnTo>
                <a:lnTo>
                  <a:pt x="659913" y="1333500"/>
                </a:lnTo>
                <a:lnTo>
                  <a:pt x="655569" y="1320800"/>
                </a:lnTo>
                <a:lnTo>
                  <a:pt x="651392" y="1320800"/>
                </a:lnTo>
                <a:lnTo>
                  <a:pt x="647394" y="1308100"/>
                </a:lnTo>
                <a:lnTo>
                  <a:pt x="906601" y="1308100"/>
                </a:lnTo>
                <a:lnTo>
                  <a:pt x="906601" y="1270000"/>
                </a:lnTo>
                <a:lnTo>
                  <a:pt x="887932" y="1244600"/>
                </a:lnTo>
                <a:lnTo>
                  <a:pt x="773092" y="1244600"/>
                </a:lnTo>
                <a:lnTo>
                  <a:pt x="752621" y="1231900"/>
                </a:lnTo>
                <a:lnTo>
                  <a:pt x="729817" y="1231900"/>
                </a:lnTo>
                <a:lnTo>
                  <a:pt x="669587" y="1206500"/>
                </a:lnTo>
                <a:lnTo>
                  <a:pt x="639948" y="1206500"/>
                </a:lnTo>
                <a:lnTo>
                  <a:pt x="610691" y="1193800"/>
                </a:lnTo>
                <a:lnTo>
                  <a:pt x="606736" y="1168400"/>
                </a:lnTo>
                <a:lnTo>
                  <a:pt x="603817" y="1143000"/>
                </a:lnTo>
                <a:lnTo>
                  <a:pt x="602869" y="1130300"/>
                </a:lnTo>
                <a:lnTo>
                  <a:pt x="509599" y="1130300"/>
                </a:lnTo>
                <a:lnTo>
                  <a:pt x="469872" y="1104900"/>
                </a:lnTo>
                <a:lnTo>
                  <a:pt x="433335" y="1079500"/>
                </a:lnTo>
                <a:lnTo>
                  <a:pt x="400228" y="1041400"/>
                </a:lnTo>
                <a:lnTo>
                  <a:pt x="390415" y="1028700"/>
                </a:lnTo>
                <a:close/>
              </a:path>
              <a:path w="906779" h="1727200">
                <a:moveTo>
                  <a:pt x="906601" y="1104900"/>
                </a:moveTo>
                <a:lnTo>
                  <a:pt x="619297" y="1104900"/>
                </a:lnTo>
                <a:lnTo>
                  <a:pt x="637853" y="1117600"/>
                </a:lnTo>
                <a:lnTo>
                  <a:pt x="656671" y="1117600"/>
                </a:lnTo>
                <a:lnTo>
                  <a:pt x="675715" y="1130300"/>
                </a:lnTo>
                <a:lnTo>
                  <a:pt x="726896" y="1130300"/>
                </a:lnTo>
                <a:lnTo>
                  <a:pt x="731769" y="1143000"/>
                </a:lnTo>
                <a:lnTo>
                  <a:pt x="737500" y="1155700"/>
                </a:lnTo>
                <a:lnTo>
                  <a:pt x="743326" y="1181100"/>
                </a:lnTo>
                <a:lnTo>
                  <a:pt x="748486" y="1193800"/>
                </a:lnTo>
                <a:lnTo>
                  <a:pt x="755604" y="1193800"/>
                </a:lnTo>
                <a:lnTo>
                  <a:pt x="764281" y="1206500"/>
                </a:lnTo>
                <a:lnTo>
                  <a:pt x="772649" y="1206500"/>
                </a:lnTo>
                <a:lnTo>
                  <a:pt x="778839" y="1219200"/>
                </a:lnTo>
                <a:lnTo>
                  <a:pt x="784181" y="1244600"/>
                </a:lnTo>
                <a:lnTo>
                  <a:pt x="906601" y="1244600"/>
                </a:lnTo>
                <a:lnTo>
                  <a:pt x="906601" y="1104900"/>
                </a:lnTo>
                <a:close/>
              </a:path>
              <a:path w="906779" h="1727200">
                <a:moveTo>
                  <a:pt x="487255" y="850900"/>
                </a:moveTo>
                <a:lnTo>
                  <a:pt x="124916" y="850900"/>
                </a:lnTo>
                <a:lnTo>
                  <a:pt x="134723" y="889000"/>
                </a:lnTo>
                <a:lnTo>
                  <a:pt x="129075" y="927100"/>
                </a:lnTo>
                <a:lnTo>
                  <a:pt x="117665" y="977900"/>
                </a:lnTo>
                <a:lnTo>
                  <a:pt x="110184" y="1003300"/>
                </a:lnTo>
                <a:lnTo>
                  <a:pt x="108910" y="1054100"/>
                </a:lnTo>
                <a:lnTo>
                  <a:pt x="112660" y="1104900"/>
                </a:lnTo>
                <a:lnTo>
                  <a:pt x="121364" y="1155700"/>
                </a:lnTo>
                <a:lnTo>
                  <a:pt x="134949" y="1206500"/>
                </a:lnTo>
                <a:lnTo>
                  <a:pt x="312947" y="1206500"/>
                </a:lnTo>
                <a:lnTo>
                  <a:pt x="300366" y="1181100"/>
                </a:lnTo>
                <a:lnTo>
                  <a:pt x="282316" y="1130300"/>
                </a:lnTo>
                <a:lnTo>
                  <a:pt x="273184" y="1079500"/>
                </a:lnTo>
                <a:lnTo>
                  <a:pt x="274776" y="1028700"/>
                </a:lnTo>
                <a:lnTo>
                  <a:pt x="390415" y="1028700"/>
                </a:lnTo>
                <a:lnTo>
                  <a:pt x="370788" y="1003300"/>
                </a:lnTo>
                <a:lnTo>
                  <a:pt x="672667" y="1003300"/>
                </a:lnTo>
                <a:lnTo>
                  <a:pt x="691715" y="990600"/>
                </a:lnTo>
                <a:lnTo>
                  <a:pt x="710560" y="990600"/>
                </a:lnTo>
                <a:lnTo>
                  <a:pt x="729192" y="977900"/>
                </a:lnTo>
                <a:lnTo>
                  <a:pt x="906601" y="977900"/>
                </a:lnTo>
                <a:lnTo>
                  <a:pt x="906601" y="927100"/>
                </a:lnTo>
                <a:lnTo>
                  <a:pt x="538047" y="927100"/>
                </a:lnTo>
                <a:lnTo>
                  <a:pt x="518211" y="914400"/>
                </a:lnTo>
                <a:lnTo>
                  <a:pt x="512218" y="901700"/>
                </a:lnTo>
                <a:lnTo>
                  <a:pt x="358354" y="901700"/>
                </a:lnTo>
                <a:lnTo>
                  <a:pt x="350182" y="889000"/>
                </a:lnTo>
                <a:lnTo>
                  <a:pt x="333958" y="889000"/>
                </a:lnTo>
                <a:lnTo>
                  <a:pt x="339387" y="876300"/>
                </a:lnTo>
                <a:lnTo>
                  <a:pt x="345007" y="876300"/>
                </a:lnTo>
                <a:lnTo>
                  <a:pt x="350817" y="863600"/>
                </a:lnTo>
                <a:lnTo>
                  <a:pt x="493744" y="863600"/>
                </a:lnTo>
                <a:lnTo>
                  <a:pt x="487255" y="850900"/>
                </a:lnTo>
                <a:close/>
              </a:path>
              <a:path w="906779" h="1727200">
                <a:moveTo>
                  <a:pt x="906601" y="977900"/>
                </a:moveTo>
                <a:lnTo>
                  <a:pt x="747597" y="977900"/>
                </a:lnTo>
                <a:lnTo>
                  <a:pt x="743638" y="990600"/>
                </a:lnTo>
                <a:lnTo>
                  <a:pt x="740310" y="990600"/>
                </a:lnTo>
                <a:lnTo>
                  <a:pt x="735006" y="1003300"/>
                </a:lnTo>
                <a:lnTo>
                  <a:pt x="406602" y="1003300"/>
                </a:lnTo>
                <a:lnTo>
                  <a:pt x="424652" y="1016000"/>
                </a:lnTo>
                <a:lnTo>
                  <a:pt x="442797" y="1016000"/>
                </a:lnTo>
                <a:lnTo>
                  <a:pt x="458245" y="1028700"/>
                </a:lnTo>
                <a:lnTo>
                  <a:pt x="479516" y="1028700"/>
                </a:lnTo>
                <a:lnTo>
                  <a:pt x="499572" y="1041400"/>
                </a:lnTo>
                <a:lnTo>
                  <a:pt x="511377" y="1054100"/>
                </a:lnTo>
                <a:lnTo>
                  <a:pt x="514296" y="1066800"/>
                </a:lnTo>
                <a:lnTo>
                  <a:pt x="513107" y="1092200"/>
                </a:lnTo>
                <a:lnTo>
                  <a:pt x="510609" y="1117600"/>
                </a:lnTo>
                <a:lnTo>
                  <a:pt x="509599" y="1130300"/>
                </a:lnTo>
                <a:lnTo>
                  <a:pt x="602869" y="1130300"/>
                </a:lnTo>
                <a:lnTo>
                  <a:pt x="601922" y="1117600"/>
                </a:lnTo>
                <a:lnTo>
                  <a:pt x="601039" y="1104900"/>
                </a:lnTo>
                <a:lnTo>
                  <a:pt x="906601" y="1104900"/>
                </a:lnTo>
                <a:lnTo>
                  <a:pt x="906601" y="977900"/>
                </a:lnTo>
                <a:close/>
              </a:path>
              <a:path w="906779" h="1727200">
                <a:moveTo>
                  <a:pt x="855376" y="647700"/>
                </a:moveTo>
                <a:lnTo>
                  <a:pt x="516909" y="647700"/>
                </a:lnTo>
                <a:lnTo>
                  <a:pt x="546810" y="660400"/>
                </a:lnTo>
                <a:lnTo>
                  <a:pt x="589656" y="660400"/>
                </a:lnTo>
                <a:lnTo>
                  <a:pt x="610407" y="673100"/>
                </a:lnTo>
                <a:lnTo>
                  <a:pt x="592490" y="673100"/>
                </a:lnTo>
                <a:lnTo>
                  <a:pt x="554716" y="685800"/>
                </a:lnTo>
                <a:lnTo>
                  <a:pt x="517274" y="685800"/>
                </a:lnTo>
                <a:lnTo>
                  <a:pt x="480262" y="698500"/>
                </a:lnTo>
                <a:lnTo>
                  <a:pt x="366216" y="698500"/>
                </a:lnTo>
                <a:lnTo>
                  <a:pt x="363017" y="711200"/>
                </a:lnTo>
                <a:lnTo>
                  <a:pt x="360152" y="736600"/>
                </a:lnTo>
                <a:lnTo>
                  <a:pt x="356286" y="749300"/>
                </a:lnTo>
                <a:lnTo>
                  <a:pt x="350087" y="762000"/>
                </a:lnTo>
                <a:lnTo>
                  <a:pt x="620089" y="762000"/>
                </a:lnTo>
                <a:lnTo>
                  <a:pt x="595268" y="800100"/>
                </a:lnTo>
                <a:lnTo>
                  <a:pt x="573258" y="838200"/>
                </a:lnTo>
                <a:lnTo>
                  <a:pt x="554152" y="889000"/>
                </a:lnTo>
                <a:lnTo>
                  <a:pt x="538047" y="927100"/>
                </a:lnTo>
                <a:lnTo>
                  <a:pt x="906601" y="927100"/>
                </a:lnTo>
                <a:lnTo>
                  <a:pt x="906601" y="914400"/>
                </a:lnTo>
                <a:lnTo>
                  <a:pt x="633170" y="914400"/>
                </a:lnTo>
                <a:lnTo>
                  <a:pt x="650063" y="876300"/>
                </a:lnTo>
                <a:lnTo>
                  <a:pt x="669825" y="838200"/>
                </a:lnTo>
                <a:lnTo>
                  <a:pt x="692374" y="812800"/>
                </a:lnTo>
                <a:lnTo>
                  <a:pt x="717625" y="774700"/>
                </a:lnTo>
                <a:lnTo>
                  <a:pt x="906601" y="774700"/>
                </a:lnTo>
                <a:lnTo>
                  <a:pt x="906601" y="711200"/>
                </a:lnTo>
                <a:lnTo>
                  <a:pt x="869033" y="711200"/>
                </a:lnTo>
                <a:lnTo>
                  <a:pt x="833996" y="685800"/>
                </a:lnTo>
                <a:lnTo>
                  <a:pt x="820241" y="673100"/>
                </a:lnTo>
                <a:lnTo>
                  <a:pt x="855376" y="647700"/>
                </a:lnTo>
                <a:close/>
              </a:path>
              <a:path w="906779" h="1727200">
                <a:moveTo>
                  <a:pt x="906601" y="774700"/>
                </a:moveTo>
                <a:lnTo>
                  <a:pt x="717625" y="774700"/>
                </a:lnTo>
                <a:lnTo>
                  <a:pt x="761555" y="787400"/>
                </a:lnTo>
                <a:lnTo>
                  <a:pt x="797317" y="800100"/>
                </a:lnTo>
                <a:lnTo>
                  <a:pt x="784808" y="863600"/>
                </a:lnTo>
                <a:lnTo>
                  <a:pt x="752935" y="889000"/>
                </a:lnTo>
                <a:lnTo>
                  <a:pt x="712989" y="901700"/>
                </a:lnTo>
                <a:lnTo>
                  <a:pt x="671044" y="914400"/>
                </a:lnTo>
                <a:lnTo>
                  <a:pt x="906601" y="914400"/>
                </a:lnTo>
                <a:lnTo>
                  <a:pt x="906601" y="774700"/>
                </a:lnTo>
                <a:close/>
              </a:path>
              <a:path w="906779" h="1727200">
                <a:moveTo>
                  <a:pt x="493744" y="863600"/>
                </a:moveTo>
                <a:lnTo>
                  <a:pt x="358721" y="863600"/>
                </a:lnTo>
                <a:lnTo>
                  <a:pt x="360993" y="876300"/>
                </a:lnTo>
                <a:lnTo>
                  <a:pt x="363622" y="889000"/>
                </a:lnTo>
                <a:lnTo>
                  <a:pt x="366597" y="901700"/>
                </a:lnTo>
                <a:lnTo>
                  <a:pt x="512218" y="901700"/>
                </a:lnTo>
                <a:lnTo>
                  <a:pt x="500233" y="876300"/>
                </a:lnTo>
                <a:lnTo>
                  <a:pt x="493744" y="863600"/>
                </a:lnTo>
                <a:close/>
              </a:path>
              <a:path w="906779" h="1727200">
                <a:moveTo>
                  <a:pt x="571845" y="762000"/>
                </a:moveTo>
                <a:lnTo>
                  <a:pt x="340371" y="762000"/>
                </a:lnTo>
                <a:lnTo>
                  <a:pt x="327703" y="774700"/>
                </a:lnTo>
                <a:lnTo>
                  <a:pt x="314511" y="787400"/>
                </a:lnTo>
                <a:lnTo>
                  <a:pt x="303224" y="800100"/>
                </a:lnTo>
                <a:lnTo>
                  <a:pt x="483072" y="800100"/>
                </a:lnTo>
                <a:lnTo>
                  <a:pt x="487152" y="787400"/>
                </a:lnTo>
                <a:lnTo>
                  <a:pt x="499280" y="774700"/>
                </a:lnTo>
                <a:lnTo>
                  <a:pt x="547883" y="774700"/>
                </a:lnTo>
                <a:lnTo>
                  <a:pt x="571845" y="762000"/>
                </a:lnTo>
                <a:close/>
              </a:path>
              <a:path w="906779" h="1727200">
                <a:moveTo>
                  <a:pt x="906601" y="685800"/>
                </a:moveTo>
                <a:lnTo>
                  <a:pt x="883360" y="711200"/>
                </a:lnTo>
                <a:lnTo>
                  <a:pt x="906601" y="711200"/>
                </a:lnTo>
                <a:lnTo>
                  <a:pt x="906601" y="685800"/>
                </a:lnTo>
                <a:close/>
              </a:path>
              <a:path w="906779" h="1727200">
                <a:moveTo>
                  <a:pt x="906601" y="88900"/>
                </a:moveTo>
                <a:lnTo>
                  <a:pt x="754836" y="88900"/>
                </a:lnTo>
                <a:lnTo>
                  <a:pt x="716732" y="127000"/>
                </a:lnTo>
                <a:lnTo>
                  <a:pt x="680604" y="165100"/>
                </a:lnTo>
                <a:lnTo>
                  <a:pt x="646572" y="190500"/>
                </a:lnTo>
                <a:lnTo>
                  <a:pt x="614755" y="228600"/>
                </a:lnTo>
                <a:lnTo>
                  <a:pt x="599283" y="254000"/>
                </a:lnTo>
                <a:lnTo>
                  <a:pt x="585084" y="266700"/>
                </a:lnTo>
                <a:lnTo>
                  <a:pt x="568767" y="279400"/>
                </a:lnTo>
                <a:lnTo>
                  <a:pt x="546937" y="292100"/>
                </a:lnTo>
                <a:lnTo>
                  <a:pt x="523245" y="304800"/>
                </a:lnTo>
                <a:lnTo>
                  <a:pt x="499994" y="317500"/>
                </a:lnTo>
                <a:lnTo>
                  <a:pt x="454862" y="342900"/>
                </a:lnTo>
                <a:lnTo>
                  <a:pt x="412610" y="368300"/>
                </a:lnTo>
                <a:lnTo>
                  <a:pt x="371667" y="393700"/>
                </a:lnTo>
                <a:lnTo>
                  <a:pt x="332161" y="431800"/>
                </a:lnTo>
                <a:lnTo>
                  <a:pt x="294223" y="457200"/>
                </a:lnTo>
                <a:lnTo>
                  <a:pt x="257981" y="495300"/>
                </a:lnTo>
                <a:lnTo>
                  <a:pt x="223565" y="533400"/>
                </a:lnTo>
                <a:lnTo>
                  <a:pt x="191105" y="584200"/>
                </a:lnTo>
                <a:lnTo>
                  <a:pt x="160730" y="622300"/>
                </a:lnTo>
                <a:lnTo>
                  <a:pt x="742628" y="622300"/>
                </a:lnTo>
                <a:lnTo>
                  <a:pt x="731906" y="609600"/>
                </a:lnTo>
                <a:lnTo>
                  <a:pt x="710386" y="596900"/>
                </a:lnTo>
                <a:lnTo>
                  <a:pt x="668513" y="584200"/>
                </a:lnTo>
                <a:lnTo>
                  <a:pt x="307669" y="584200"/>
                </a:lnTo>
                <a:lnTo>
                  <a:pt x="336784" y="546100"/>
                </a:lnTo>
                <a:lnTo>
                  <a:pt x="369804" y="508000"/>
                </a:lnTo>
                <a:lnTo>
                  <a:pt x="406395" y="482600"/>
                </a:lnTo>
                <a:lnTo>
                  <a:pt x="446226" y="457200"/>
                </a:lnTo>
                <a:lnTo>
                  <a:pt x="457324" y="444500"/>
                </a:lnTo>
                <a:lnTo>
                  <a:pt x="468530" y="431800"/>
                </a:lnTo>
                <a:lnTo>
                  <a:pt x="479855" y="431800"/>
                </a:lnTo>
                <a:lnTo>
                  <a:pt x="491311" y="419100"/>
                </a:lnTo>
                <a:lnTo>
                  <a:pt x="696647" y="419100"/>
                </a:lnTo>
                <a:lnTo>
                  <a:pt x="742565" y="393700"/>
                </a:lnTo>
                <a:lnTo>
                  <a:pt x="790061" y="368300"/>
                </a:lnTo>
                <a:lnTo>
                  <a:pt x="621994" y="368300"/>
                </a:lnTo>
                <a:lnTo>
                  <a:pt x="624407" y="355600"/>
                </a:lnTo>
                <a:lnTo>
                  <a:pt x="906601" y="355600"/>
                </a:lnTo>
                <a:lnTo>
                  <a:pt x="906601" y="254000"/>
                </a:lnTo>
                <a:lnTo>
                  <a:pt x="704036" y="254000"/>
                </a:lnTo>
                <a:lnTo>
                  <a:pt x="734200" y="215900"/>
                </a:lnTo>
                <a:lnTo>
                  <a:pt x="766853" y="190500"/>
                </a:lnTo>
                <a:lnTo>
                  <a:pt x="801816" y="165100"/>
                </a:lnTo>
                <a:lnTo>
                  <a:pt x="838910" y="139700"/>
                </a:lnTo>
                <a:lnTo>
                  <a:pt x="856539" y="127000"/>
                </a:lnTo>
                <a:lnTo>
                  <a:pt x="876883" y="114300"/>
                </a:lnTo>
                <a:lnTo>
                  <a:pt x="897989" y="101600"/>
                </a:lnTo>
                <a:lnTo>
                  <a:pt x="906601" y="101600"/>
                </a:lnTo>
                <a:lnTo>
                  <a:pt x="906601" y="88900"/>
                </a:lnTo>
                <a:close/>
              </a:path>
              <a:path w="906779" h="1727200">
                <a:moveTo>
                  <a:pt x="906601" y="533400"/>
                </a:moveTo>
                <a:lnTo>
                  <a:pt x="898862" y="533400"/>
                </a:lnTo>
                <a:lnTo>
                  <a:pt x="879645" y="546100"/>
                </a:lnTo>
                <a:lnTo>
                  <a:pt x="860762" y="546100"/>
                </a:lnTo>
                <a:lnTo>
                  <a:pt x="842212" y="558800"/>
                </a:lnTo>
                <a:lnTo>
                  <a:pt x="824721" y="571500"/>
                </a:lnTo>
                <a:lnTo>
                  <a:pt x="770965" y="609600"/>
                </a:lnTo>
                <a:lnTo>
                  <a:pt x="752373" y="609600"/>
                </a:lnTo>
                <a:lnTo>
                  <a:pt x="742628" y="622300"/>
                </a:lnTo>
                <a:lnTo>
                  <a:pt x="906601" y="622300"/>
                </a:lnTo>
                <a:lnTo>
                  <a:pt x="906601" y="533400"/>
                </a:lnTo>
                <a:close/>
              </a:path>
              <a:path w="906779" h="1727200">
                <a:moveTo>
                  <a:pt x="696647" y="419100"/>
                </a:moveTo>
                <a:lnTo>
                  <a:pt x="491311" y="419100"/>
                </a:lnTo>
                <a:lnTo>
                  <a:pt x="481814" y="444500"/>
                </a:lnTo>
                <a:lnTo>
                  <a:pt x="472578" y="457200"/>
                </a:lnTo>
                <a:lnTo>
                  <a:pt x="463629" y="482600"/>
                </a:lnTo>
                <a:lnTo>
                  <a:pt x="454989" y="495300"/>
                </a:lnTo>
                <a:lnTo>
                  <a:pt x="446692" y="508000"/>
                </a:lnTo>
                <a:lnTo>
                  <a:pt x="440908" y="520700"/>
                </a:lnTo>
                <a:lnTo>
                  <a:pt x="432575" y="533400"/>
                </a:lnTo>
                <a:lnTo>
                  <a:pt x="416635" y="546100"/>
                </a:lnTo>
                <a:lnTo>
                  <a:pt x="388161" y="546100"/>
                </a:lnTo>
                <a:lnTo>
                  <a:pt x="360675" y="558800"/>
                </a:lnTo>
                <a:lnTo>
                  <a:pt x="307669" y="584200"/>
                </a:lnTo>
                <a:lnTo>
                  <a:pt x="668513" y="584200"/>
                </a:lnTo>
                <a:lnTo>
                  <a:pt x="538301" y="546100"/>
                </a:lnTo>
                <a:lnTo>
                  <a:pt x="573133" y="508000"/>
                </a:lnTo>
                <a:lnTo>
                  <a:pt x="611453" y="469900"/>
                </a:lnTo>
                <a:lnTo>
                  <a:pt x="652784" y="444500"/>
                </a:lnTo>
                <a:lnTo>
                  <a:pt x="696647" y="419100"/>
                </a:lnTo>
                <a:close/>
              </a:path>
              <a:path w="906779" h="1727200">
                <a:moveTo>
                  <a:pt x="906601" y="355600"/>
                </a:moveTo>
                <a:lnTo>
                  <a:pt x="838656" y="355600"/>
                </a:lnTo>
                <a:lnTo>
                  <a:pt x="873614" y="381000"/>
                </a:lnTo>
                <a:lnTo>
                  <a:pt x="904299" y="406400"/>
                </a:lnTo>
                <a:lnTo>
                  <a:pt x="906601" y="406400"/>
                </a:lnTo>
                <a:lnTo>
                  <a:pt x="906601" y="355600"/>
                </a:lnTo>
                <a:close/>
              </a:path>
              <a:path w="906779" h="1727200">
                <a:moveTo>
                  <a:pt x="838656" y="355600"/>
                </a:moveTo>
                <a:lnTo>
                  <a:pt x="640536" y="355600"/>
                </a:lnTo>
                <a:lnTo>
                  <a:pt x="621994" y="368300"/>
                </a:lnTo>
                <a:lnTo>
                  <a:pt x="790061" y="368300"/>
                </a:lnTo>
                <a:lnTo>
                  <a:pt x="838656" y="355600"/>
                </a:lnTo>
                <a:close/>
              </a:path>
            </a:pathLst>
          </a:custGeom>
          <a:solidFill>
            <a:srgbClr val="111111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5507" y="-41706"/>
            <a:ext cx="7472984" cy="666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rgbClr val="001F5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3662" y="927607"/>
            <a:ext cx="8362315" cy="2549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rgbClr val="001F5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8585F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18426" y="4918"/>
            <a:ext cx="3125573" cy="239093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492246"/>
            <a:ext cx="2893060" cy="1651252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8179186" y="3338480"/>
            <a:ext cx="965200" cy="1435100"/>
          </a:xfrm>
          <a:custGeom>
            <a:avLst/>
            <a:gdLst/>
            <a:ahLst/>
            <a:cxnLst/>
            <a:rect l="l" t="t" r="r" b="b"/>
            <a:pathLst>
              <a:path w="965200" h="1435100">
                <a:moveTo>
                  <a:pt x="964813" y="533056"/>
                </a:moveTo>
                <a:lnTo>
                  <a:pt x="941772" y="578458"/>
                </a:lnTo>
                <a:lnTo>
                  <a:pt x="917616" y="625521"/>
                </a:lnTo>
                <a:lnTo>
                  <a:pt x="893244" y="672472"/>
                </a:lnTo>
                <a:lnTo>
                  <a:pt x="868658" y="719312"/>
                </a:lnTo>
                <a:lnTo>
                  <a:pt x="843857" y="766039"/>
                </a:lnTo>
                <a:lnTo>
                  <a:pt x="818843" y="812656"/>
                </a:lnTo>
                <a:lnTo>
                  <a:pt x="793615" y="859161"/>
                </a:lnTo>
                <a:lnTo>
                  <a:pt x="768174" y="905555"/>
                </a:lnTo>
                <a:lnTo>
                  <a:pt x="742520" y="951838"/>
                </a:lnTo>
                <a:lnTo>
                  <a:pt x="716655" y="998010"/>
                </a:lnTo>
                <a:lnTo>
                  <a:pt x="691731" y="1041973"/>
                </a:lnTo>
                <a:lnTo>
                  <a:pt x="666617" y="1085825"/>
                </a:lnTo>
                <a:lnTo>
                  <a:pt x="641312" y="1129566"/>
                </a:lnTo>
                <a:lnTo>
                  <a:pt x="615817" y="1173195"/>
                </a:lnTo>
                <a:lnTo>
                  <a:pt x="590131" y="1216710"/>
                </a:lnTo>
                <a:lnTo>
                  <a:pt x="564255" y="1260113"/>
                </a:lnTo>
                <a:lnTo>
                  <a:pt x="545281" y="1288053"/>
                </a:lnTo>
                <a:lnTo>
                  <a:pt x="519784" y="1327607"/>
                </a:lnTo>
                <a:lnTo>
                  <a:pt x="499927" y="1370689"/>
                </a:lnTo>
                <a:lnTo>
                  <a:pt x="497869" y="1409213"/>
                </a:lnTo>
                <a:lnTo>
                  <a:pt x="525774" y="1435093"/>
                </a:lnTo>
                <a:lnTo>
                  <a:pt x="560644" y="1428842"/>
                </a:lnTo>
                <a:lnTo>
                  <a:pt x="597318" y="1395542"/>
                </a:lnTo>
                <a:lnTo>
                  <a:pt x="632420" y="1348736"/>
                </a:lnTo>
                <a:lnTo>
                  <a:pt x="662572" y="1301970"/>
                </a:lnTo>
                <a:lnTo>
                  <a:pt x="684397" y="1268787"/>
                </a:lnTo>
                <a:lnTo>
                  <a:pt x="749924" y="1182588"/>
                </a:lnTo>
                <a:lnTo>
                  <a:pt x="815931" y="1096714"/>
                </a:lnTo>
                <a:lnTo>
                  <a:pt x="914568" y="970042"/>
                </a:lnTo>
                <a:lnTo>
                  <a:pt x="964813" y="906250"/>
                </a:lnTo>
                <a:lnTo>
                  <a:pt x="964813" y="834485"/>
                </a:lnTo>
                <a:lnTo>
                  <a:pt x="906647" y="834485"/>
                </a:lnTo>
                <a:lnTo>
                  <a:pt x="930697" y="789270"/>
                </a:lnTo>
                <a:lnTo>
                  <a:pt x="954553" y="743952"/>
                </a:lnTo>
                <a:lnTo>
                  <a:pt x="964813" y="724257"/>
                </a:lnTo>
                <a:lnTo>
                  <a:pt x="964813" y="533056"/>
                </a:lnTo>
                <a:close/>
              </a:path>
              <a:path w="965200" h="1435100">
                <a:moveTo>
                  <a:pt x="964813" y="1168175"/>
                </a:moveTo>
                <a:lnTo>
                  <a:pt x="960046" y="1177378"/>
                </a:lnTo>
                <a:lnTo>
                  <a:pt x="935062" y="1225050"/>
                </a:lnTo>
                <a:lnTo>
                  <a:pt x="909822" y="1272609"/>
                </a:lnTo>
                <a:lnTo>
                  <a:pt x="895070" y="1302820"/>
                </a:lnTo>
                <a:lnTo>
                  <a:pt x="882009" y="1343080"/>
                </a:lnTo>
                <a:lnTo>
                  <a:pt x="884854" y="1379242"/>
                </a:lnTo>
                <a:lnTo>
                  <a:pt x="917823" y="1397158"/>
                </a:lnTo>
                <a:lnTo>
                  <a:pt x="948811" y="1385121"/>
                </a:lnTo>
                <a:lnTo>
                  <a:pt x="964813" y="1368013"/>
                </a:lnTo>
                <a:lnTo>
                  <a:pt x="964813" y="1168175"/>
                </a:lnTo>
                <a:close/>
              </a:path>
              <a:path w="965200" h="1435100">
                <a:moveTo>
                  <a:pt x="945853" y="263112"/>
                </a:moveTo>
                <a:lnTo>
                  <a:pt x="853180" y="263112"/>
                </a:lnTo>
                <a:lnTo>
                  <a:pt x="832913" y="308717"/>
                </a:lnTo>
                <a:lnTo>
                  <a:pt x="811268" y="353584"/>
                </a:lnTo>
                <a:lnTo>
                  <a:pt x="788363" y="397769"/>
                </a:lnTo>
                <a:lnTo>
                  <a:pt x="764312" y="441324"/>
                </a:lnTo>
                <a:lnTo>
                  <a:pt x="739232" y="484306"/>
                </a:lnTo>
                <a:lnTo>
                  <a:pt x="713237" y="526769"/>
                </a:lnTo>
                <a:lnTo>
                  <a:pt x="686444" y="568767"/>
                </a:lnTo>
                <a:lnTo>
                  <a:pt x="658970" y="610356"/>
                </a:lnTo>
                <a:lnTo>
                  <a:pt x="630805" y="651765"/>
                </a:lnTo>
                <a:lnTo>
                  <a:pt x="602436" y="692521"/>
                </a:lnTo>
                <a:lnTo>
                  <a:pt x="573609" y="733207"/>
                </a:lnTo>
                <a:lnTo>
                  <a:pt x="457591" y="894092"/>
                </a:lnTo>
                <a:lnTo>
                  <a:pt x="429068" y="933957"/>
                </a:lnTo>
                <a:lnTo>
                  <a:pt x="400791" y="973990"/>
                </a:lnTo>
                <a:lnTo>
                  <a:pt x="372846" y="1014249"/>
                </a:lnTo>
                <a:lnTo>
                  <a:pt x="345316" y="1054793"/>
                </a:lnTo>
                <a:lnTo>
                  <a:pt x="318286" y="1095682"/>
                </a:lnTo>
                <a:lnTo>
                  <a:pt x="291840" y="1136973"/>
                </a:lnTo>
                <a:lnTo>
                  <a:pt x="245310" y="1204968"/>
                </a:lnTo>
                <a:lnTo>
                  <a:pt x="223599" y="1242899"/>
                </a:lnTo>
                <a:lnTo>
                  <a:pt x="211830" y="1279010"/>
                </a:lnTo>
                <a:lnTo>
                  <a:pt x="215943" y="1305442"/>
                </a:lnTo>
                <a:lnTo>
                  <a:pt x="231403" y="1331204"/>
                </a:lnTo>
                <a:lnTo>
                  <a:pt x="253746" y="1343836"/>
                </a:lnTo>
                <a:lnTo>
                  <a:pt x="278505" y="1330877"/>
                </a:lnTo>
                <a:lnTo>
                  <a:pt x="922371" y="546881"/>
                </a:lnTo>
                <a:lnTo>
                  <a:pt x="804920" y="546881"/>
                </a:lnTo>
                <a:lnTo>
                  <a:pt x="832156" y="500323"/>
                </a:lnTo>
                <a:lnTo>
                  <a:pt x="858248" y="453102"/>
                </a:lnTo>
                <a:lnTo>
                  <a:pt x="883047" y="405201"/>
                </a:lnTo>
                <a:lnTo>
                  <a:pt x="906404" y="356603"/>
                </a:lnTo>
                <a:lnTo>
                  <a:pt x="928171" y="307293"/>
                </a:lnTo>
                <a:lnTo>
                  <a:pt x="945853" y="263112"/>
                </a:lnTo>
                <a:close/>
              </a:path>
              <a:path w="965200" h="1435100">
                <a:moveTo>
                  <a:pt x="513162" y="466185"/>
                </a:moveTo>
                <a:lnTo>
                  <a:pt x="413887" y="466185"/>
                </a:lnTo>
                <a:lnTo>
                  <a:pt x="315024" y="651765"/>
                </a:lnTo>
                <a:lnTo>
                  <a:pt x="117790" y="1021878"/>
                </a:lnTo>
                <a:lnTo>
                  <a:pt x="107658" y="1047107"/>
                </a:lnTo>
                <a:lnTo>
                  <a:pt x="106241" y="1072590"/>
                </a:lnTo>
                <a:lnTo>
                  <a:pt x="119755" y="1096943"/>
                </a:lnTo>
                <a:lnTo>
                  <a:pt x="155076" y="1108905"/>
                </a:lnTo>
                <a:lnTo>
                  <a:pt x="188970" y="1086704"/>
                </a:lnTo>
                <a:lnTo>
                  <a:pt x="218767" y="1049962"/>
                </a:lnTo>
                <a:lnTo>
                  <a:pt x="241802" y="1018305"/>
                </a:lnTo>
                <a:lnTo>
                  <a:pt x="427722" y="792791"/>
                </a:lnTo>
                <a:lnTo>
                  <a:pt x="509681" y="692245"/>
                </a:lnTo>
                <a:lnTo>
                  <a:pt x="392678" y="692245"/>
                </a:lnTo>
                <a:lnTo>
                  <a:pt x="513162" y="466185"/>
                </a:lnTo>
                <a:close/>
              </a:path>
              <a:path w="965200" h="1435100">
                <a:moveTo>
                  <a:pt x="409172" y="471900"/>
                </a:moveTo>
                <a:lnTo>
                  <a:pt x="207639" y="471900"/>
                </a:lnTo>
                <a:lnTo>
                  <a:pt x="80131" y="705123"/>
                </a:lnTo>
                <a:lnTo>
                  <a:pt x="65474" y="732377"/>
                </a:lnTo>
                <a:lnTo>
                  <a:pt x="47885" y="771623"/>
                </a:lnTo>
                <a:lnTo>
                  <a:pt x="37904" y="811985"/>
                </a:lnTo>
                <a:lnTo>
                  <a:pt x="46070" y="842584"/>
                </a:lnTo>
                <a:lnTo>
                  <a:pt x="82925" y="852544"/>
                </a:lnTo>
                <a:lnTo>
                  <a:pt x="103889" y="843358"/>
                </a:lnTo>
                <a:lnTo>
                  <a:pt x="123104" y="823596"/>
                </a:lnTo>
                <a:lnTo>
                  <a:pt x="154807" y="780256"/>
                </a:lnTo>
                <a:lnTo>
                  <a:pt x="409172" y="471900"/>
                </a:lnTo>
                <a:close/>
              </a:path>
              <a:path w="965200" h="1435100">
                <a:moveTo>
                  <a:pt x="964813" y="761125"/>
                </a:moveTo>
                <a:lnTo>
                  <a:pt x="906647" y="834485"/>
                </a:lnTo>
                <a:lnTo>
                  <a:pt x="964813" y="834485"/>
                </a:lnTo>
                <a:lnTo>
                  <a:pt x="964813" y="761125"/>
                </a:lnTo>
                <a:close/>
              </a:path>
              <a:path w="965200" h="1435100">
                <a:moveTo>
                  <a:pt x="961606" y="0"/>
                </a:moveTo>
                <a:lnTo>
                  <a:pt x="936757" y="15073"/>
                </a:lnTo>
                <a:lnTo>
                  <a:pt x="914267" y="39338"/>
                </a:lnTo>
                <a:lnTo>
                  <a:pt x="779577" y="210737"/>
                </a:lnTo>
                <a:lnTo>
                  <a:pt x="765259" y="228836"/>
                </a:lnTo>
                <a:lnTo>
                  <a:pt x="720367" y="285469"/>
                </a:lnTo>
                <a:lnTo>
                  <a:pt x="557229" y="489403"/>
                </a:lnTo>
                <a:lnTo>
                  <a:pt x="392678" y="692245"/>
                </a:lnTo>
                <a:lnTo>
                  <a:pt x="509681" y="692245"/>
                </a:lnTo>
                <a:lnTo>
                  <a:pt x="690667" y="467756"/>
                </a:lnTo>
                <a:lnTo>
                  <a:pt x="853180" y="263112"/>
                </a:lnTo>
                <a:lnTo>
                  <a:pt x="945853" y="263112"/>
                </a:lnTo>
                <a:lnTo>
                  <a:pt x="948198" y="257254"/>
                </a:lnTo>
                <a:lnTo>
                  <a:pt x="964813" y="210737"/>
                </a:lnTo>
                <a:lnTo>
                  <a:pt x="964813" y="400"/>
                </a:lnTo>
                <a:lnTo>
                  <a:pt x="961606" y="0"/>
                </a:lnTo>
                <a:close/>
              </a:path>
              <a:path w="965200" h="1435100">
                <a:moveTo>
                  <a:pt x="185694" y="318230"/>
                </a:moveTo>
                <a:lnTo>
                  <a:pt x="93593" y="318230"/>
                </a:lnTo>
                <a:lnTo>
                  <a:pt x="28950" y="498189"/>
                </a:lnTo>
                <a:lnTo>
                  <a:pt x="16823" y="527512"/>
                </a:lnTo>
                <a:lnTo>
                  <a:pt x="4804" y="559103"/>
                </a:lnTo>
                <a:lnTo>
                  <a:pt x="0" y="590977"/>
                </a:lnTo>
                <a:lnTo>
                  <a:pt x="9519" y="621150"/>
                </a:lnTo>
                <a:lnTo>
                  <a:pt x="34509" y="638171"/>
                </a:lnTo>
                <a:lnTo>
                  <a:pt x="65191" y="630183"/>
                </a:lnTo>
                <a:lnTo>
                  <a:pt x="98813" y="604523"/>
                </a:lnTo>
                <a:lnTo>
                  <a:pt x="132620" y="568528"/>
                </a:lnTo>
                <a:lnTo>
                  <a:pt x="163862" y="529534"/>
                </a:lnTo>
                <a:lnTo>
                  <a:pt x="189786" y="494879"/>
                </a:lnTo>
                <a:lnTo>
                  <a:pt x="207639" y="471900"/>
                </a:lnTo>
                <a:lnTo>
                  <a:pt x="409172" y="471900"/>
                </a:lnTo>
                <a:lnTo>
                  <a:pt x="413887" y="466185"/>
                </a:lnTo>
                <a:lnTo>
                  <a:pt x="513162" y="466185"/>
                </a:lnTo>
                <a:lnTo>
                  <a:pt x="541321" y="413353"/>
                </a:lnTo>
                <a:lnTo>
                  <a:pt x="339719" y="413353"/>
                </a:lnTo>
                <a:lnTo>
                  <a:pt x="350855" y="394692"/>
                </a:lnTo>
                <a:lnTo>
                  <a:pt x="354302" y="389096"/>
                </a:lnTo>
                <a:lnTo>
                  <a:pt x="158490" y="389096"/>
                </a:lnTo>
                <a:lnTo>
                  <a:pt x="177333" y="339486"/>
                </a:lnTo>
                <a:lnTo>
                  <a:pt x="185694" y="318230"/>
                </a:lnTo>
                <a:close/>
              </a:path>
              <a:path w="965200" h="1435100">
                <a:moveTo>
                  <a:pt x="964813" y="352141"/>
                </a:moveTo>
                <a:lnTo>
                  <a:pt x="804920" y="546881"/>
                </a:lnTo>
                <a:lnTo>
                  <a:pt x="922371" y="546881"/>
                </a:lnTo>
                <a:lnTo>
                  <a:pt x="964813" y="495202"/>
                </a:lnTo>
                <a:lnTo>
                  <a:pt x="964813" y="352141"/>
                </a:lnTo>
                <a:close/>
              </a:path>
              <a:path w="965200" h="1435100">
                <a:moveTo>
                  <a:pt x="646678" y="47847"/>
                </a:moveTo>
                <a:lnTo>
                  <a:pt x="622528" y="64123"/>
                </a:lnTo>
                <a:lnTo>
                  <a:pt x="597021" y="94138"/>
                </a:lnTo>
                <a:lnTo>
                  <a:pt x="573704" y="126821"/>
                </a:lnTo>
                <a:lnTo>
                  <a:pt x="556127" y="151098"/>
                </a:lnTo>
                <a:lnTo>
                  <a:pt x="339719" y="413353"/>
                </a:lnTo>
                <a:lnTo>
                  <a:pt x="541321" y="413353"/>
                </a:lnTo>
                <a:lnTo>
                  <a:pt x="620516" y="264763"/>
                </a:lnTo>
                <a:lnTo>
                  <a:pt x="641967" y="228764"/>
                </a:lnTo>
                <a:lnTo>
                  <a:pt x="666585" y="189277"/>
                </a:lnTo>
                <a:lnTo>
                  <a:pt x="688203" y="148480"/>
                </a:lnTo>
                <a:lnTo>
                  <a:pt x="700653" y="108553"/>
                </a:lnTo>
                <a:lnTo>
                  <a:pt x="699256" y="84691"/>
                </a:lnTo>
                <a:lnTo>
                  <a:pt x="688905" y="63103"/>
                </a:lnTo>
                <a:lnTo>
                  <a:pt x="670935" y="49063"/>
                </a:lnTo>
                <a:lnTo>
                  <a:pt x="646678" y="47847"/>
                </a:lnTo>
                <a:close/>
              </a:path>
              <a:path w="965200" h="1435100">
                <a:moveTo>
                  <a:pt x="441446" y="87598"/>
                </a:moveTo>
                <a:lnTo>
                  <a:pt x="406989" y="101738"/>
                </a:lnTo>
                <a:lnTo>
                  <a:pt x="370484" y="138525"/>
                </a:lnTo>
                <a:lnTo>
                  <a:pt x="337075" y="181502"/>
                </a:lnTo>
                <a:lnTo>
                  <a:pt x="311906" y="214217"/>
                </a:lnTo>
                <a:lnTo>
                  <a:pt x="158490" y="389096"/>
                </a:lnTo>
                <a:lnTo>
                  <a:pt x="354302" y="389096"/>
                </a:lnTo>
                <a:lnTo>
                  <a:pt x="369220" y="364880"/>
                </a:lnTo>
                <a:lnTo>
                  <a:pt x="392023" y="326940"/>
                </a:lnTo>
                <a:lnTo>
                  <a:pt x="416473" y="283892"/>
                </a:lnTo>
                <a:lnTo>
                  <a:pt x="439779" y="238759"/>
                </a:lnTo>
                <a:lnTo>
                  <a:pt x="459148" y="194564"/>
                </a:lnTo>
                <a:lnTo>
                  <a:pt x="471791" y="154328"/>
                </a:lnTo>
                <a:lnTo>
                  <a:pt x="474916" y="121074"/>
                </a:lnTo>
                <a:lnTo>
                  <a:pt x="465731" y="97823"/>
                </a:lnTo>
                <a:lnTo>
                  <a:pt x="441446" y="87598"/>
                </a:lnTo>
                <a:close/>
              </a:path>
              <a:path w="965200" h="1435100">
                <a:moveTo>
                  <a:pt x="206801" y="112904"/>
                </a:moveTo>
                <a:lnTo>
                  <a:pt x="175381" y="115284"/>
                </a:lnTo>
                <a:lnTo>
                  <a:pt x="157164" y="126501"/>
                </a:lnTo>
                <a:lnTo>
                  <a:pt x="139090" y="143589"/>
                </a:lnTo>
                <a:lnTo>
                  <a:pt x="122017" y="162272"/>
                </a:lnTo>
                <a:lnTo>
                  <a:pt x="106801" y="178276"/>
                </a:lnTo>
                <a:lnTo>
                  <a:pt x="88443" y="193875"/>
                </a:lnTo>
                <a:lnTo>
                  <a:pt x="67797" y="210737"/>
                </a:lnTo>
                <a:lnTo>
                  <a:pt x="49061" y="228836"/>
                </a:lnTo>
                <a:lnTo>
                  <a:pt x="36062" y="248507"/>
                </a:lnTo>
                <a:lnTo>
                  <a:pt x="33299" y="277367"/>
                </a:lnTo>
                <a:lnTo>
                  <a:pt x="44158" y="306704"/>
                </a:lnTo>
                <a:lnTo>
                  <a:pt x="65351" y="324373"/>
                </a:lnTo>
                <a:lnTo>
                  <a:pt x="93593" y="318230"/>
                </a:lnTo>
                <a:lnTo>
                  <a:pt x="185694" y="318230"/>
                </a:lnTo>
                <a:lnTo>
                  <a:pt x="197034" y="289401"/>
                </a:lnTo>
                <a:lnTo>
                  <a:pt x="215549" y="238759"/>
                </a:lnTo>
                <a:lnTo>
                  <a:pt x="230626" y="188182"/>
                </a:lnTo>
                <a:lnTo>
                  <a:pt x="233352" y="157343"/>
                </a:lnTo>
                <a:lnTo>
                  <a:pt x="225768" y="129587"/>
                </a:lnTo>
                <a:lnTo>
                  <a:pt x="206801" y="112904"/>
                </a:lnTo>
                <a:close/>
              </a:path>
            </a:pathLst>
          </a:custGeom>
          <a:solidFill>
            <a:srgbClr val="111111">
              <a:alpha val="2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0" y="551253"/>
            <a:ext cx="3051175" cy="2167890"/>
            <a:chOff x="0" y="551253"/>
            <a:chExt cx="3051175" cy="2167890"/>
          </a:xfrm>
        </p:grpSpPr>
        <p:sp>
          <p:nvSpPr>
            <p:cNvPr id="7" name="object 7"/>
            <p:cNvSpPr/>
            <p:nvPr/>
          </p:nvSpPr>
          <p:spPr>
            <a:xfrm>
              <a:off x="0" y="1334488"/>
              <a:ext cx="3051175" cy="1384300"/>
            </a:xfrm>
            <a:custGeom>
              <a:avLst/>
              <a:gdLst/>
              <a:ahLst/>
              <a:cxnLst/>
              <a:rect l="l" t="t" r="r" b="b"/>
              <a:pathLst>
                <a:path w="3051175" h="1384300">
                  <a:moveTo>
                    <a:pt x="2924313" y="990599"/>
                  </a:moveTo>
                  <a:lnTo>
                    <a:pt x="747831" y="990599"/>
                  </a:lnTo>
                  <a:lnTo>
                    <a:pt x="799641" y="1003299"/>
                  </a:lnTo>
                  <a:lnTo>
                    <a:pt x="851379" y="1003299"/>
                  </a:lnTo>
                  <a:lnTo>
                    <a:pt x="903046" y="1015999"/>
                  </a:lnTo>
                  <a:lnTo>
                    <a:pt x="853481" y="1015999"/>
                  </a:lnTo>
                  <a:lnTo>
                    <a:pt x="803900" y="1028699"/>
                  </a:lnTo>
                  <a:lnTo>
                    <a:pt x="754305" y="1028699"/>
                  </a:lnTo>
                  <a:lnTo>
                    <a:pt x="655077" y="1054099"/>
                  </a:lnTo>
                  <a:lnTo>
                    <a:pt x="605447" y="1054099"/>
                  </a:lnTo>
                  <a:lnTo>
                    <a:pt x="456512" y="1079499"/>
                  </a:lnTo>
                  <a:lnTo>
                    <a:pt x="406857" y="1092199"/>
                  </a:lnTo>
                  <a:lnTo>
                    <a:pt x="357200" y="1092199"/>
                  </a:lnTo>
                  <a:lnTo>
                    <a:pt x="257883" y="1117599"/>
                  </a:lnTo>
                  <a:lnTo>
                    <a:pt x="208228" y="1117599"/>
                  </a:lnTo>
                  <a:lnTo>
                    <a:pt x="158575" y="1130299"/>
                  </a:lnTo>
                  <a:lnTo>
                    <a:pt x="108928" y="1130299"/>
                  </a:lnTo>
                  <a:lnTo>
                    <a:pt x="59287" y="1142999"/>
                  </a:lnTo>
                  <a:lnTo>
                    <a:pt x="0" y="1142999"/>
                  </a:lnTo>
                  <a:lnTo>
                    <a:pt x="0" y="1384299"/>
                  </a:lnTo>
                  <a:lnTo>
                    <a:pt x="1219773" y="1384299"/>
                  </a:lnTo>
                  <a:lnTo>
                    <a:pt x="1270491" y="1371599"/>
                  </a:lnTo>
                  <a:lnTo>
                    <a:pt x="1625668" y="1371599"/>
                  </a:lnTo>
                  <a:lnTo>
                    <a:pt x="1676427" y="1358899"/>
                  </a:lnTo>
                  <a:lnTo>
                    <a:pt x="1930294" y="1358899"/>
                  </a:lnTo>
                  <a:lnTo>
                    <a:pt x="1981081" y="1346199"/>
                  </a:lnTo>
                  <a:lnTo>
                    <a:pt x="2190500" y="1346199"/>
                  </a:lnTo>
                  <a:lnTo>
                    <a:pt x="2243381" y="1333499"/>
                  </a:lnTo>
                  <a:lnTo>
                    <a:pt x="2402053" y="1333499"/>
                  </a:lnTo>
                  <a:lnTo>
                    <a:pt x="2454956" y="1320799"/>
                  </a:lnTo>
                  <a:lnTo>
                    <a:pt x="2602039" y="1320799"/>
                  </a:lnTo>
                  <a:lnTo>
                    <a:pt x="2649565" y="1308099"/>
                  </a:lnTo>
                  <a:lnTo>
                    <a:pt x="2689733" y="1282699"/>
                  </a:lnTo>
                  <a:lnTo>
                    <a:pt x="2709931" y="1244599"/>
                  </a:lnTo>
                  <a:lnTo>
                    <a:pt x="2720832" y="1206499"/>
                  </a:lnTo>
                  <a:lnTo>
                    <a:pt x="2719793" y="1181099"/>
                  </a:lnTo>
                  <a:lnTo>
                    <a:pt x="1184646" y="1181099"/>
                  </a:lnTo>
                  <a:lnTo>
                    <a:pt x="1234973" y="1168399"/>
                  </a:lnTo>
                  <a:lnTo>
                    <a:pt x="1335597" y="1168399"/>
                  </a:lnTo>
                  <a:lnTo>
                    <a:pt x="1385887" y="1155699"/>
                  </a:lnTo>
                  <a:lnTo>
                    <a:pt x="2718754" y="1155699"/>
                  </a:lnTo>
                  <a:lnTo>
                    <a:pt x="2700020" y="1130299"/>
                  </a:lnTo>
                  <a:lnTo>
                    <a:pt x="2741809" y="1117599"/>
                  </a:lnTo>
                  <a:lnTo>
                    <a:pt x="2789974" y="1104899"/>
                  </a:lnTo>
                  <a:lnTo>
                    <a:pt x="2838670" y="1079499"/>
                  </a:lnTo>
                  <a:lnTo>
                    <a:pt x="2882050" y="1054099"/>
                  </a:lnTo>
                  <a:lnTo>
                    <a:pt x="2914269" y="1015999"/>
                  </a:lnTo>
                  <a:lnTo>
                    <a:pt x="2924313" y="990599"/>
                  </a:lnTo>
                  <a:close/>
                </a:path>
                <a:path w="3051175" h="1384300">
                  <a:moveTo>
                    <a:pt x="2718754" y="1155699"/>
                  </a:moveTo>
                  <a:lnTo>
                    <a:pt x="1641766" y="1155699"/>
                  </a:lnTo>
                  <a:lnTo>
                    <a:pt x="1693418" y="1168399"/>
                  </a:lnTo>
                  <a:lnTo>
                    <a:pt x="1388373" y="1168399"/>
                  </a:lnTo>
                  <a:lnTo>
                    <a:pt x="1337547" y="1181099"/>
                  </a:lnTo>
                  <a:lnTo>
                    <a:pt x="2719793" y="1181099"/>
                  </a:lnTo>
                  <a:lnTo>
                    <a:pt x="2718754" y="1155699"/>
                  </a:lnTo>
                  <a:close/>
                </a:path>
                <a:path w="3051175" h="1384300">
                  <a:moveTo>
                    <a:pt x="2783224" y="546100"/>
                  </a:moveTo>
                  <a:lnTo>
                    <a:pt x="612432" y="546100"/>
                  </a:lnTo>
                  <a:lnTo>
                    <a:pt x="563082" y="558799"/>
                  </a:lnTo>
                  <a:lnTo>
                    <a:pt x="513731" y="558799"/>
                  </a:lnTo>
                  <a:lnTo>
                    <a:pt x="464381" y="571499"/>
                  </a:lnTo>
                  <a:lnTo>
                    <a:pt x="415032" y="571499"/>
                  </a:lnTo>
                  <a:lnTo>
                    <a:pt x="365687" y="584199"/>
                  </a:lnTo>
                  <a:lnTo>
                    <a:pt x="316346" y="584199"/>
                  </a:lnTo>
                  <a:lnTo>
                    <a:pt x="267010" y="596899"/>
                  </a:lnTo>
                  <a:lnTo>
                    <a:pt x="217682" y="596899"/>
                  </a:lnTo>
                  <a:lnTo>
                    <a:pt x="119051" y="622299"/>
                  </a:lnTo>
                  <a:lnTo>
                    <a:pt x="69751" y="622299"/>
                  </a:lnTo>
                  <a:lnTo>
                    <a:pt x="20464" y="634999"/>
                  </a:lnTo>
                  <a:lnTo>
                    <a:pt x="0" y="647699"/>
                  </a:lnTo>
                  <a:lnTo>
                    <a:pt x="0" y="1066799"/>
                  </a:lnTo>
                  <a:lnTo>
                    <a:pt x="10019" y="1066799"/>
                  </a:lnTo>
                  <a:lnTo>
                    <a:pt x="59668" y="1054099"/>
                  </a:lnTo>
                  <a:lnTo>
                    <a:pt x="107780" y="1054099"/>
                  </a:lnTo>
                  <a:lnTo>
                    <a:pt x="254077" y="1015999"/>
                  </a:lnTo>
                  <a:lnTo>
                    <a:pt x="303220" y="1015999"/>
                  </a:lnTo>
                  <a:lnTo>
                    <a:pt x="352412" y="1003299"/>
                  </a:lnTo>
                  <a:lnTo>
                    <a:pt x="401572" y="1003299"/>
                  </a:lnTo>
                  <a:lnTo>
                    <a:pt x="450616" y="990599"/>
                  </a:lnTo>
                  <a:lnTo>
                    <a:pt x="2924313" y="990599"/>
                  </a:lnTo>
                  <a:lnTo>
                    <a:pt x="2931096" y="977899"/>
                  </a:lnTo>
                  <a:lnTo>
                    <a:pt x="2932773" y="965199"/>
                  </a:lnTo>
                  <a:lnTo>
                    <a:pt x="2193483" y="965199"/>
                  </a:lnTo>
                  <a:lnTo>
                    <a:pt x="2143641" y="952499"/>
                  </a:lnTo>
                  <a:lnTo>
                    <a:pt x="1944866" y="952499"/>
                  </a:lnTo>
                  <a:lnTo>
                    <a:pt x="1895339" y="939799"/>
                  </a:lnTo>
                  <a:lnTo>
                    <a:pt x="1845886" y="939799"/>
                  </a:lnTo>
                  <a:lnTo>
                    <a:pt x="1796510" y="927099"/>
                  </a:lnTo>
                  <a:lnTo>
                    <a:pt x="1747216" y="927099"/>
                  </a:lnTo>
                  <a:lnTo>
                    <a:pt x="1698006" y="914399"/>
                  </a:lnTo>
                  <a:lnTo>
                    <a:pt x="1648885" y="914399"/>
                  </a:lnTo>
                  <a:lnTo>
                    <a:pt x="1599857" y="901699"/>
                  </a:lnTo>
                  <a:lnTo>
                    <a:pt x="1600936" y="901699"/>
                  </a:lnTo>
                  <a:lnTo>
                    <a:pt x="1650805" y="888999"/>
                  </a:lnTo>
                  <a:lnTo>
                    <a:pt x="3020250" y="888999"/>
                  </a:lnTo>
                  <a:lnTo>
                    <a:pt x="3040308" y="863599"/>
                  </a:lnTo>
                  <a:lnTo>
                    <a:pt x="3051175" y="825499"/>
                  </a:lnTo>
                  <a:lnTo>
                    <a:pt x="3047764" y="787399"/>
                  </a:lnTo>
                  <a:lnTo>
                    <a:pt x="3031693" y="761999"/>
                  </a:lnTo>
                  <a:lnTo>
                    <a:pt x="3004925" y="736599"/>
                  </a:lnTo>
                  <a:lnTo>
                    <a:pt x="2969428" y="723899"/>
                  </a:lnTo>
                  <a:lnTo>
                    <a:pt x="2927166" y="698499"/>
                  </a:lnTo>
                  <a:lnTo>
                    <a:pt x="2880104" y="685799"/>
                  </a:lnTo>
                  <a:lnTo>
                    <a:pt x="2830209" y="685799"/>
                  </a:lnTo>
                  <a:lnTo>
                    <a:pt x="2779446" y="673099"/>
                  </a:lnTo>
                  <a:lnTo>
                    <a:pt x="2729780" y="673099"/>
                  </a:lnTo>
                  <a:lnTo>
                    <a:pt x="2683177" y="660399"/>
                  </a:lnTo>
                  <a:lnTo>
                    <a:pt x="2607022" y="660399"/>
                  </a:lnTo>
                  <a:lnTo>
                    <a:pt x="2581402" y="647699"/>
                  </a:lnTo>
                  <a:lnTo>
                    <a:pt x="2688600" y="647699"/>
                  </a:lnTo>
                  <a:lnTo>
                    <a:pt x="2724572" y="634999"/>
                  </a:lnTo>
                  <a:lnTo>
                    <a:pt x="2754982" y="622299"/>
                  </a:lnTo>
                  <a:lnTo>
                    <a:pt x="2776425" y="584199"/>
                  </a:lnTo>
                  <a:lnTo>
                    <a:pt x="2783224" y="546100"/>
                  </a:lnTo>
                  <a:close/>
                </a:path>
                <a:path w="3051175" h="1384300">
                  <a:moveTo>
                    <a:pt x="2934208" y="927099"/>
                  </a:moveTo>
                  <a:lnTo>
                    <a:pt x="2593796" y="927099"/>
                  </a:lnTo>
                  <a:lnTo>
                    <a:pt x="2493506" y="952499"/>
                  </a:lnTo>
                  <a:lnTo>
                    <a:pt x="2343309" y="952499"/>
                  </a:lnTo>
                  <a:lnTo>
                    <a:pt x="2293321" y="965199"/>
                  </a:lnTo>
                  <a:lnTo>
                    <a:pt x="2932773" y="965199"/>
                  </a:lnTo>
                  <a:lnTo>
                    <a:pt x="2934450" y="952499"/>
                  </a:lnTo>
                  <a:lnTo>
                    <a:pt x="2934208" y="927099"/>
                  </a:lnTo>
                  <a:close/>
                </a:path>
                <a:path w="3051175" h="1384300">
                  <a:moveTo>
                    <a:pt x="3020250" y="888999"/>
                  </a:moveTo>
                  <a:lnTo>
                    <a:pt x="2297558" y="888999"/>
                  </a:lnTo>
                  <a:lnTo>
                    <a:pt x="2347192" y="901699"/>
                  </a:lnTo>
                  <a:lnTo>
                    <a:pt x="2595119" y="901699"/>
                  </a:lnTo>
                  <a:lnTo>
                    <a:pt x="2644656" y="914399"/>
                  </a:lnTo>
                  <a:lnTo>
                    <a:pt x="2694178" y="914399"/>
                  </a:lnTo>
                  <a:lnTo>
                    <a:pt x="2643977" y="927099"/>
                  </a:lnTo>
                  <a:lnTo>
                    <a:pt x="2968371" y="927099"/>
                  </a:lnTo>
                  <a:lnTo>
                    <a:pt x="2994953" y="901699"/>
                  </a:lnTo>
                  <a:lnTo>
                    <a:pt x="3020250" y="888999"/>
                  </a:lnTo>
                  <a:close/>
                </a:path>
                <a:path w="3051175" h="1384300">
                  <a:moveTo>
                    <a:pt x="1563780" y="12700"/>
                  </a:moveTo>
                  <a:lnTo>
                    <a:pt x="26161" y="12700"/>
                  </a:lnTo>
                  <a:lnTo>
                    <a:pt x="0" y="25400"/>
                  </a:lnTo>
                  <a:lnTo>
                    <a:pt x="0" y="317500"/>
                  </a:lnTo>
                  <a:lnTo>
                    <a:pt x="325438" y="317500"/>
                  </a:lnTo>
                  <a:lnTo>
                    <a:pt x="274199" y="330200"/>
                  </a:lnTo>
                  <a:lnTo>
                    <a:pt x="171699" y="330200"/>
                  </a:lnTo>
                  <a:lnTo>
                    <a:pt x="120438" y="342900"/>
                  </a:lnTo>
                  <a:lnTo>
                    <a:pt x="0" y="342900"/>
                  </a:lnTo>
                  <a:lnTo>
                    <a:pt x="0" y="584199"/>
                  </a:lnTo>
                  <a:lnTo>
                    <a:pt x="612432" y="546100"/>
                  </a:lnTo>
                  <a:lnTo>
                    <a:pt x="2783224" y="546100"/>
                  </a:lnTo>
                  <a:lnTo>
                    <a:pt x="2777491" y="495300"/>
                  </a:lnTo>
                  <a:lnTo>
                    <a:pt x="2753453" y="457200"/>
                  </a:lnTo>
                  <a:lnTo>
                    <a:pt x="2674159" y="431800"/>
                  </a:lnTo>
                  <a:lnTo>
                    <a:pt x="2627354" y="419100"/>
                  </a:lnTo>
                  <a:lnTo>
                    <a:pt x="2557797" y="419100"/>
                  </a:lnTo>
                  <a:lnTo>
                    <a:pt x="2608881" y="406400"/>
                  </a:lnTo>
                  <a:lnTo>
                    <a:pt x="2657655" y="393700"/>
                  </a:lnTo>
                  <a:lnTo>
                    <a:pt x="2699512" y="368300"/>
                  </a:lnTo>
                  <a:lnTo>
                    <a:pt x="2719413" y="330200"/>
                  </a:lnTo>
                  <a:lnTo>
                    <a:pt x="2730706" y="279400"/>
                  </a:lnTo>
                  <a:lnTo>
                    <a:pt x="2727926" y="241300"/>
                  </a:lnTo>
                  <a:lnTo>
                    <a:pt x="2705608" y="215900"/>
                  </a:lnTo>
                  <a:lnTo>
                    <a:pt x="2743416" y="203200"/>
                  </a:lnTo>
                  <a:lnTo>
                    <a:pt x="2770838" y="165100"/>
                  </a:lnTo>
                  <a:lnTo>
                    <a:pt x="2786316" y="127000"/>
                  </a:lnTo>
                  <a:lnTo>
                    <a:pt x="2788289" y="76200"/>
                  </a:lnTo>
                  <a:lnTo>
                    <a:pt x="2775199" y="38100"/>
                  </a:lnTo>
                  <a:lnTo>
                    <a:pt x="2760342" y="25400"/>
                  </a:lnTo>
                  <a:lnTo>
                    <a:pt x="1614943" y="25400"/>
                  </a:lnTo>
                  <a:lnTo>
                    <a:pt x="1563780" y="12700"/>
                  </a:lnTo>
                  <a:close/>
                </a:path>
                <a:path w="3051175" h="1384300">
                  <a:moveTo>
                    <a:pt x="2703403" y="0"/>
                  </a:moveTo>
                  <a:lnTo>
                    <a:pt x="2652176" y="0"/>
                  </a:lnTo>
                  <a:lnTo>
                    <a:pt x="2544480" y="25400"/>
                  </a:lnTo>
                  <a:lnTo>
                    <a:pt x="2760342" y="25400"/>
                  </a:lnTo>
                  <a:lnTo>
                    <a:pt x="2745486" y="12700"/>
                  </a:lnTo>
                  <a:lnTo>
                    <a:pt x="2703403" y="0"/>
                  </a:lnTo>
                  <a:close/>
                </a:path>
                <a:path w="3051175" h="1384300">
                  <a:moveTo>
                    <a:pt x="1103327" y="0"/>
                  </a:moveTo>
                  <a:lnTo>
                    <a:pt x="283022" y="0"/>
                  </a:lnTo>
                  <a:lnTo>
                    <a:pt x="231629" y="12700"/>
                  </a:lnTo>
                  <a:lnTo>
                    <a:pt x="1154506" y="12700"/>
                  </a:lnTo>
                  <a:lnTo>
                    <a:pt x="1103327" y="0"/>
                  </a:lnTo>
                  <a:close/>
                </a:path>
              </a:pathLst>
            </a:custGeom>
            <a:solidFill>
              <a:srgbClr val="FFFFFF">
                <a:alpha val="2784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551253"/>
              <a:ext cx="854710" cy="1155700"/>
            </a:xfrm>
            <a:custGeom>
              <a:avLst/>
              <a:gdLst/>
              <a:ahLst/>
              <a:cxnLst/>
              <a:rect l="l" t="t" r="r" b="b"/>
              <a:pathLst>
                <a:path w="854710" h="1155700">
                  <a:moveTo>
                    <a:pt x="50797" y="334982"/>
                  </a:moveTo>
                  <a:lnTo>
                    <a:pt x="30710" y="336968"/>
                  </a:lnTo>
                  <a:lnTo>
                    <a:pt x="9434" y="351694"/>
                  </a:lnTo>
                  <a:lnTo>
                    <a:pt x="0" y="363269"/>
                  </a:lnTo>
                  <a:lnTo>
                    <a:pt x="0" y="469269"/>
                  </a:lnTo>
                  <a:lnTo>
                    <a:pt x="25531" y="482580"/>
                  </a:lnTo>
                  <a:lnTo>
                    <a:pt x="56336" y="477208"/>
                  </a:lnTo>
                  <a:lnTo>
                    <a:pt x="83743" y="459001"/>
                  </a:lnTo>
                  <a:lnTo>
                    <a:pt x="100448" y="434520"/>
                  </a:lnTo>
                  <a:lnTo>
                    <a:pt x="105337" y="406362"/>
                  </a:lnTo>
                  <a:lnTo>
                    <a:pt x="103480" y="372036"/>
                  </a:lnTo>
                  <a:lnTo>
                    <a:pt x="94191" y="356034"/>
                  </a:lnTo>
                  <a:lnTo>
                    <a:pt x="61220" y="356034"/>
                  </a:lnTo>
                  <a:lnTo>
                    <a:pt x="50797" y="334982"/>
                  </a:lnTo>
                  <a:close/>
                </a:path>
                <a:path w="854710" h="1155700">
                  <a:moveTo>
                    <a:pt x="90300" y="349331"/>
                  </a:moveTo>
                  <a:lnTo>
                    <a:pt x="61220" y="356034"/>
                  </a:lnTo>
                  <a:lnTo>
                    <a:pt x="94191" y="356034"/>
                  </a:lnTo>
                  <a:lnTo>
                    <a:pt x="90300" y="349331"/>
                  </a:lnTo>
                  <a:close/>
                </a:path>
                <a:path w="854710" h="1155700">
                  <a:moveTo>
                    <a:pt x="319550" y="197397"/>
                  </a:moveTo>
                  <a:lnTo>
                    <a:pt x="276408" y="217499"/>
                  </a:lnTo>
                  <a:lnTo>
                    <a:pt x="243481" y="276357"/>
                  </a:lnTo>
                  <a:lnTo>
                    <a:pt x="242206" y="322379"/>
                  </a:lnTo>
                  <a:lnTo>
                    <a:pt x="261198" y="360971"/>
                  </a:lnTo>
                  <a:lnTo>
                    <a:pt x="303987" y="380799"/>
                  </a:lnTo>
                  <a:lnTo>
                    <a:pt x="344109" y="375489"/>
                  </a:lnTo>
                  <a:lnTo>
                    <a:pt x="377153" y="353272"/>
                  </a:lnTo>
                  <a:lnTo>
                    <a:pt x="396893" y="319291"/>
                  </a:lnTo>
                  <a:lnTo>
                    <a:pt x="397008" y="297106"/>
                  </a:lnTo>
                  <a:lnTo>
                    <a:pt x="300507" y="297106"/>
                  </a:lnTo>
                  <a:lnTo>
                    <a:pt x="305131" y="274899"/>
                  </a:lnTo>
                  <a:lnTo>
                    <a:pt x="314503" y="261398"/>
                  </a:lnTo>
                  <a:lnTo>
                    <a:pt x="315859" y="257938"/>
                  </a:lnTo>
                  <a:lnTo>
                    <a:pt x="317928" y="256463"/>
                  </a:lnTo>
                  <a:lnTo>
                    <a:pt x="331205" y="237009"/>
                  </a:lnTo>
                  <a:lnTo>
                    <a:pt x="333908" y="216588"/>
                  </a:lnTo>
                  <a:lnTo>
                    <a:pt x="319550" y="197397"/>
                  </a:lnTo>
                  <a:close/>
                </a:path>
                <a:path w="854710" h="1155700">
                  <a:moveTo>
                    <a:pt x="344114" y="237797"/>
                  </a:moveTo>
                  <a:lnTo>
                    <a:pt x="317928" y="256463"/>
                  </a:lnTo>
                  <a:lnTo>
                    <a:pt x="314503" y="261398"/>
                  </a:lnTo>
                  <a:lnTo>
                    <a:pt x="300507" y="297106"/>
                  </a:lnTo>
                  <a:lnTo>
                    <a:pt x="397008" y="297106"/>
                  </a:lnTo>
                  <a:lnTo>
                    <a:pt x="397103" y="278691"/>
                  </a:lnTo>
                  <a:lnTo>
                    <a:pt x="374714" y="242706"/>
                  </a:lnTo>
                  <a:lnTo>
                    <a:pt x="344114" y="237797"/>
                  </a:lnTo>
                  <a:close/>
                </a:path>
                <a:path w="854710" h="1155700">
                  <a:moveTo>
                    <a:pt x="562292" y="395785"/>
                  </a:moveTo>
                  <a:lnTo>
                    <a:pt x="548663" y="398873"/>
                  </a:lnTo>
                  <a:lnTo>
                    <a:pt x="536467" y="404675"/>
                  </a:lnTo>
                  <a:lnTo>
                    <a:pt x="527166" y="414002"/>
                  </a:lnTo>
                  <a:lnTo>
                    <a:pt x="522223" y="427662"/>
                  </a:lnTo>
                  <a:lnTo>
                    <a:pt x="523738" y="443243"/>
                  </a:lnTo>
                  <a:lnTo>
                    <a:pt x="531002" y="460587"/>
                  </a:lnTo>
                  <a:lnTo>
                    <a:pt x="542701" y="474168"/>
                  </a:lnTo>
                  <a:lnTo>
                    <a:pt x="557517" y="478462"/>
                  </a:lnTo>
                  <a:lnTo>
                    <a:pt x="594837" y="460490"/>
                  </a:lnTo>
                  <a:lnTo>
                    <a:pt x="611820" y="429837"/>
                  </a:lnTo>
                  <a:lnTo>
                    <a:pt x="602846" y="402828"/>
                  </a:lnTo>
                  <a:lnTo>
                    <a:pt x="562292" y="395785"/>
                  </a:lnTo>
                  <a:close/>
                </a:path>
                <a:path w="854710" h="1155700">
                  <a:moveTo>
                    <a:pt x="389077" y="512879"/>
                  </a:moveTo>
                  <a:lnTo>
                    <a:pt x="353010" y="513423"/>
                  </a:lnTo>
                  <a:lnTo>
                    <a:pt x="325129" y="530483"/>
                  </a:lnTo>
                  <a:lnTo>
                    <a:pt x="306979" y="558133"/>
                  </a:lnTo>
                  <a:lnTo>
                    <a:pt x="300101" y="590448"/>
                  </a:lnTo>
                  <a:lnTo>
                    <a:pt x="306038" y="621503"/>
                  </a:lnTo>
                  <a:lnTo>
                    <a:pt x="326335" y="645374"/>
                  </a:lnTo>
                  <a:lnTo>
                    <a:pt x="362534" y="656135"/>
                  </a:lnTo>
                  <a:lnTo>
                    <a:pt x="389671" y="652059"/>
                  </a:lnTo>
                  <a:lnTo>
                    <a:pt x="413323" y="638577"/>
                  </a:lnTo>
                  <a:lnTo>
                    <a:pt x="431033" y="617809"/>
                  </a:lnTo>
                  <a:lnTo>
                    <a:pt x="437382" y="600128"/>
                  </a:lnTo>
                  <a:lnTo>
                    <a:pt x="377926" y="600128"/>
                  </a:lnTo>
                  <a:lnTo>
                    <a:pt x="374446" y="595937"/>
                  </a:lnTo>
                  <a:lnTo>
                    <a:pt x="369887" y="594032"/>
                  </a:lnTo>
                  <a:lnTo>
                    <a:pt x="376770" y="591111"/>
                  </a:lnTo>
                  <a:lnTo>
                    <a:pt x="440380" y="591111"/>
                  </a:lnTo>
                  <a:lnTo>
                    <a:pt x="441044" y="575897"/>
                  </a:lnTo>
                  <a:lnTo>
                    <a:pt x="437837" y="562742"/>
                  </a:lnTo>
                  <a:lnTo>
                    <a:pt x="431008" y="551136"/>
                  </a:lnTo>
                  <a:lnTo>
                    <a:pt x="420839" y="539803"/>
                  </a:lnTo>
                  <a:lnTo>
                    <a:pt x="418990" y="537898"/>
                  </a:lnTo>
                  <a:lnTo>
                    <a:pt x="410438" y="537898"/>
                  </a:lnTo>
                  <a:lnTo>
                    <a:pt x="407339" y="535358"/>
                  </a:lnTo>
                  <a:lnTo>
                    <a:pt x="402728" y="528810"/>
                  </a:lnTo>
                  <a:lnTo>
                    <a:pt x="401875" y="522690"/>
                  </a:lnTo>
                  <a:lnTo>
                    <a:pt x="399188" y="517284"/>
                  </a:lnTo>
                  <a:lnTo>
                    <a:pt x="389077" y="512879"/>
                  </a:lnTo>
                  <a:close/>
                </a:path>
                <a:path w="854710" h="1155700">
                  <a:moveTo>
                    <a:pt x="440380" y="591111"/>
                  </a:moveTo>
                  <a:lnTo>
                    <a:pt x="376770" y="591111"/>
                  </a:lnTo>
                  <a:lnTo>
                    <a:pt x="379780" y="591492"/>
                  </a:lnTo>
                  <a:lnTo>
                    <a:pt x="378942" y="595048"/>
                  </a:lnTo>
                  <a:lnTo>
                    <a:pt x="377926" y="600128"/>
                  </a:lnTo>
                  <a:lnTo>
                    <a:pt x="437382" y="600128"/>
                  </a:lnTo>
                  <a:lnTo>
                    <a:pt x="440347" y="591873"/>
                  </a:lnTo>
                  <a:lnTo>
                    <a:pt x="440380" y="591111"/>
                  </a:lnTo>
                  <a:close/>
                </a:path>
                <a:path w="854710" h="1155700">
                  <a:moveTo>
                    <a:pt x="417880" y="536755"/>
                  </a:moveTo>
                  <a:lnTo>
                    <a:pt x="410438" y="537898"/>
                  </a:lnTo>
                  <a:lnTo>
                    <a:pt x="418990" y="537898"/>
                  </a:lnTo>
                  <a:lnTo>
                    <a:pt x="417880" y="536755"/>
                  </a:lnTo>
                  <a:close/>
                </a:path>
                <a:path w="854710" h="1155700">
                  <a:moveTo>
                    <a:pt x="181317" y="504497"/>
                  </a:moveTo>
                  <a:lnTo>
                    <a:pt x="163477" y="505930"/>
                  </a:lnTo>
                  <a:lnTo>
                    <a:pt x="147964" y="515864"/>
                  </a:lnTo>
                  <a:lnTo>
                    <a:pt x="138694" y="531322"/>
                  </a:lnTo>
                  <a:lnTo>
                    <a:pt x="139585" y="549328"/>
                  </a:lnTo>
                  <a:lnTo>
                    <a:pt x="149725" y="560679"/>
                  </a:lnTo>
                  <a:lnTo>
                    <a:pt x="166343" y="567743"/>
                  </a:lnTo>
                  <a:lnTo>
                    <a:pt x="184825" y="570616"/>
                  </a:lnTo>
                  <a:lnTo>
                    <a:pt x="200558" y="569394"/>
                  </a:lnTo>
                  <a:lnTo>
                    <a:pt x="214924" y="562030"/>
                  </a:lnTo>
                  <a:lnTo>
                    <a:pt x="225879" y="549249"/>
                  </a:lnTo>
                  <a:lnTo>
                    <a:pt x="231094" y="533586"/>
                  </a:lnTo>
                  <a:lnTo>
                    <a:pt x="228244" y="517578"/>
                  </a:lnTo>
                  <a:lnTo>
                    <a:pt x="218451" y="505926"/>
                  </a:lnTo>
                  <a:lnTo>
                    <a:pt x="213491" y="504862"/>
                  </a:lnTo>
                  <a:lnTo>
                    <a:pt x="194740" y="504862"/>
                  </a:lnTo>
                  <a:lnTo>
                    <a:pt x="181317" y="504497"/>
                  </a:lnTo>
                  <a:close/>
                </a:path>
                <a:path w="854710" h="1155700">
                  <a:moveTo>
                    <a:pt x="207200" y="503513"/>
                  </a:moveTo>
                  <a:lnTo>
                    <a:pt x="194740" y="504862"/>
                  </a:lnTo>
                  <a:lnTo>
                    <a:pt x="213491" y="504862"/>
                  </a:lnTo>
                  <a:lnTo>
                    <a:pt x="207200" y="503513"/>
                  </a:lnTo>
                  <a:close/>
                </a:path>
                <a:path w="854710" h="1155700">
                  <a:moveTo>
                    <a:pt x="0" y="557499"/>
                  </a:moveTo>
                  <a:lnTo>
                    <a:pt x="0" y="699947"/>
                  </a:lnTo>
                  <a:lnTo>
                    <a:pt x="17207" y="690256"/>
                  </a:lnTo>
                  <a:lnTo>
                    <a:pt x="40549" y="665104"/>
                  </a:lnTo>
                  <a:lnTo>
                    <a:pt x="54338" y="634261"/>
                  </a:lnTo>
                  <a:lnTo>
                    <a:pt x="54850" y="600763"/>
                  </a:lnTo>
                  <a:lnTo>
                    <a:pt x="42813" y="574635"/>
                  </a:lnTo>
                  <a:lnTo>
                    <a:pt x="22599" y="559853"/>
                  </a:lnTo>
                  <a:lnTo>
                    <a:pt x="0" y="557499"/>
                  </a:lnTo>
                  <a:close/>
                </a:path>
                <a:path w="854710" h="1155700">
                  <a:moveTo>
                    <a:pt x="168554" y="651075"/>
                  </a:moveTo>
                  <a:lnTo>
                    <a:pt x="154368" y="653722"/>
                  </a:lnTo>
                  <a:lnTo>
                    <a:pt x="140788" y="663983"/>
                  </a:lnTo>
                  <a:lnTo>
                    <a:pt x="133500" y="678471"/>
                  </a:lnTo>
                  <a:lnTo>
                    <a:pt x="132306" y="695031"/>
                  </a:lnTo>
                  <a:lnTo>
                    <a:pt x="137007" y="711507"/>
                  </a:lnTo>
                  <a:lnTo>
                    <a:pt x="159972" y="733497"/>
                  </a:lnTo>
                  <a:lnTo>
                    <a:pt x="186986" y="730671"/>
                  </a:lnTo>
                  <a:lnTo>
                    <a:pt x="209523" y="712531"/>
                  </a:lnTo>
                  <a:lnTo>
                    <a:pt x="219056" y="688582"/>
                  </a:lnTo>
                  <a:lnTo>
                    <a:pt x="207060" y="668327"/>
                  </a:lnTo>
                  <a:lnTo>
                    <a:pt x="195082" y="660973"/>
                  </a:lnTo>
                  <a:lnTo>
                    <a:pt x="182186" y="654357"/>
                  </a:lnTo>
                  <a:lnTo>
                    <a:pt x="168554" y="651075"/>
                  </a:lnTo>
                  <a:close/>
                </a:path>
                <a:path w="854710" h="1155700">
                  <a:moveTo>
                    <a:pt x="611895" y="559603"/>
                  </a:moveTo>
                  <a:lnTo>
                    <a:pt x="595503" y="566219"/>
                  </a:lnTo>
                  <a:lnTo>
                    <a:pt x="564356" y="594350"/>
                  </a:lnTo>
                  <a:lnTo>
                    <a:pt x="541058" y="632005"/>
                  </a:lnTo>
                  <a:lnTo>
                    <a:pt x="531437" y="673661"/>
                  </a:lnTo>
                  <a:lnTo>
                    <a:pt x="541324" y="713793"/>
                  </a:lnTo>
                  <a:lnTo>
                    <a:pt x="565185" y="738717"/>
                  </a:lnTo>
                  <a:lnTo>
                    <a:pt x="594946" y="746827"/>
                  </a:lnTo>
                  <a:lnTo>
                    <a:pt x="627160" y="741004"/>
                  </a:lnTo>
                  <a:lnTo>
                    <a:pt x="658377" y="724128"/>
                  </a:lnTo>
                  <a:lnTo>
                    <a:pt x="685147" y="699078"/>
                  </a:lnTo>
                  <a:lnTo>
                    <a:pt x="699928" y="675312"/>
                  </a:lnTo>
                  <a:lnTo>
                    <a:pt x="632040" y="675312"/>
                  </a:lnTo>
                  <a:lnTo>
                    <a:pt x="630822" y="664398"/>
                  </a:lnTo>
                  <a:lnTo>
                    <a:pt x="629294" y="648388"/>
                  </a:lnTo>
                  <a:lnTo>
                    <a:pt x="631505" y="634950"/>
                  </a:lnTo>
                  <a:lnTo>
                    <a:pt x="641502" y="631751"/>
                  </a:lnTo>
                  <a:lnTo>
                    <a:pt x="710596" y="631751"/>
                  </a:lnTo>
                  <a:lnTo>
                    <a:pt x="704278" y="603684"/>
                  </a:lnTo>
                  <a:lnTo>
                    <a:pt x="694759" y="590178"/>
                  </a:lnTo>
                  <a:lnTo>
                    <a:pt x="683307" y="581840"/>
                  </a:lnTo>
                  <a:lnTo>
                    <a:pt x="669917" y="576359"/>
                  </a:lnTo>
                  <a:lnTo>
                    <a:pt x="654583" y="571426"/>
                  </a:lnTo>
                  <a:lnTo>
                    <a:pt x="640004" y="565612"/>
                  </a:lnTo>
                  <a:lnTo>
                    <a:pt x="626252" y="560536"/>
                  </a:lnTo>
                  <a:lnTo>
                    <a:pt x="611895" y="559603"/>
                  </a:lnTo>
                  <a:close/>
                </a:path>
                <a:path w="854710" h="1155700">
                  <a:moveTo>
                    <a:pt x="710596" y="631751"/>
                  </a:moveTo>
                  <a:lnTo>
                    <a:pt x="641502" y="631751"/>
                  </a:lnTo>
                  <a:lnTo>
                    <a:pt x="649739" y="640093"/>
                  </a:lnTo>
                  <a:lnTo>
                    <a:pt x="647153" y="653055"/>
                  </a:lnTo>
                  <a:lnTo>
                    <a:pt x="639377" y="666255"/>
                  </a:lnTo>
                  <a:lnTo>
                    <a:pt x="632040" y="675312"/>
                  </a:lnTo>
                  <a:lnTo>
                    <a:pt x="699928" y="675312"/>
                  </a:lnTo>
                  <a:lnTo>
                    <a:pt x="704020" y="668734"/>
                  </a:lnTo>
                  <a:lnTo>
                    <a:pt x="711547" y="635976"/>
                  </a:lnTo>
                  <a:lnTo>
                    <a:pt x="710596" y="631751"/>
                  </a:lnTo>
                  <a:close/>
                </a:path>
                <a:path w="854710" h="1155700">
                  <a:moveTo>
                    <a:pt x="433876" y="805122"/>
                  </a:moveTo>
                  <a:lnTo>
                    <a:pt x="409723" y="807414"/>
                  </a:lnTo>
                  <a:lnTo>
                    <a:pt x="388708" y="816790"/>
                  </a:lnTo>
                  <a:lnTo>
                    <a:pt x="370591" y="835785"/>
                  </a:lnTo>
                  <a:lnTo>
                    <a:pt x="360719" y="859494"/>
                  </a:lnTo>
                  <a:lnTo>
                    <a:pt x="361003" y="884584"/>
                  </a:lnTo>
                  <a:lnTo>
                    <a:pt x="373354" y="907722"/>
                  </a:lnTo>
                  <a:lnTo>
                    <a:pt x="406557" y="927088"/>
                  </a:lnTo>
                  <a:lnTo>
                    <a:pt x="440840" y="922233"/>
                  </a:lnTo>
                  <a:lnTo>
                    <a:pt x="470742" y="901023"/>
                  </a:lnTo>
                  <a:lnTo>
                    <a:pt x="490801" y="871325"/>
                  </a:lnTo>
                  <a:lnTo>
                    <a:pt x="495554" y="841006"/>
                  </a:lnTo>
                  <a:lnTo>
                    <a:pt x="479539" y="817933"/>
                  </a:lnTo>
                  <a:lnTo>
                    <a:pt x="458153" y="808950"/>
                  </a:lnTo>
                  <a:lnTo>
                    <a:pt x="433876" y="805122"/>
                  </a:lnTo>
                  <a:close/>
                </a:path>
                <a:path w="854710" h="1155700">
                  <a:moveTo>
                    <a:pt x="183883" y="824918"/>
                  </a:moveTo>
                  <a:lnTo>
                    <a:pt x="161810" y="830669"/>
                  </a:lnTo>
                  <a:lnTo>
                    <a:pt x="140062" y="844159"/>
                  </a:lnTo>
                  <a:lnTo>
                    <a:pt x="122253" y="862601"/>
                  </a:lnTo>
                  <a:lnTo>
                    <a:pt x="111994" y="883211"/>
                  </a:lnTo>
                  <a:lnTo>
                    <a:pt x="113512" y="905732"/>
                  </a:lnTo>
                  <a:lnTo>
                    <a:pt x="126725" y="924692"/>
                  </a:lnTo>
                  <a:lnTo>
                    <a:pt x="146554" y="938057"/>
                  </a:lnTo>
                  <a:lnTo>
                    <a:pt x="167919" y="943790"/>
                  </a:lnTo>
                  <a:lnTo>
                    <a:pt x="200716" y="936255"/>
                  </a:lnTo>
                  <a:lnTo>
                    <a:pt x="223315" y="914161"/>
                  </a:lnTo>
                  <a:lnTo>
                    <a:pt x="234322" y="884751"/>
                  </a:lnTo>
                  <a:lnTo>
                    <a:pt x="232347" y="855266"/>
                  </a:lnTo>
                  <a:lnTo>
                    <a:pt x="215998" y="832950"/>
                  </a:lnTo>
                  <a:lnTo>
                    <a:pt x="183883" y="825045"/>
                  </a:lnTo>
                  <a:close/>
                </a:path>
                <a:path w="854710" h="1155700">
                  <a:moveTo>
                    <a:pt x="15694" y="766360"/>
                  </a:moveTo>
                  <a:lnTo>
                    <a:pt x="0" y="773716"/>
                  </a:lnTo>
                  <a:lnTo>
                    <a:pt x="0" y="862678"/>
                  </a:lnTo>
                  <a:lnTo>
                    <a:pt x="15873" y="863560"/>
                  </a:lnTo>
                  <a:lnTo>
                    <a:pt x="43173" y="842301"/>
                  </a:lnTo>
                  <a:lnTo>
                    <a:pt x="53566" y="808541"/>
                  </a:lnTo>
                  <a:lnTo>
                    <a:pt x="40030" y="773102"/>
                  </a:lnTo>
                  <a:lnTo>
                    <a:pt x="15694" y="766360"/>
                  </a:lnTo>
                  <a:close/>
                </a:path>
                <a:path w="854710" h="1155700">
                  <a:moveTo>
                    <a:pt x="711987" y="830774"/>
                  </a:moveTo>
                  <a:lnTo>
                    <a:pt x="688082" y="840364"/>
                  </a:lnTo>
                  <a:lnTo>
                    <a:pt x="666631" y="862076"/>
                  </a:lnTo>
                  <a:lnTo>
                    <a:pt x="654583" y="883084"/>
                  </a:lnTo>
                  <a:lnTo>
                    <a:pt x="651688" y="907504"/>
                  </a:lnTo>
                  <a:lnTo>
                    <a:pt x="658139" y="930328"/>
                  </a:lnTo>
                  <a:lnTo>
                    <a:pt x="694004" y="961189"/>
                  </a:lnTo>
                  <a:lnTo>
                    <a:pt x="703580" y="963475"/>
                  </a:lnTo>
                  <a:lnTo>
                    <a:pt x="742003" y="959139"/>
                  </a:lnTo>
                  <a:lnTo>
                    <a:pt x="768893" y="936918"/>
                  </a:lnTo>
                  <a:lnTo>
                    <a:pt x="782762" y="905658"/>
                  </a:lnTo>
                  <a:lnTo>
                    <a:pt x="782123" y="874208"/>
                  </a:lnTo>
                  <a:lnTo>
                    <a:pt x="765487" y="851415"/>
                  </a:lnTo>
                  <a:lnTo>
                    <a:pt x="731367" y="846127"/>
                  </a:lnTo>
                  <a:lnTo>
                    <a:pt x="711987" y="830774"/>
                  </a:lnTo>
                  <a:close/>
                </a:path>
                <a:path w="854710" h="1155700">
                  <a:moveTo>
                    <a:pt x="569869" y="952376"/>
                  </a:moveTo>
                  <a:lnTo>
                    <a:pt x="521415" y="963350"/>
                  </a:lnTo>
                  <a:lnTo>
                    <a:pt x="499846" y="992050"/>
                  </a:lnTo>
                  <a:lnTo>
                    <a:pt x="500680" y="999370"/>
                  </a:lnTo>
                  <a:lnTo>
                    <a:pt x="502983" y="1012418"/>
                  </a:lnTo>
                  <a:lnTo>
                    <a:pt x="505800" y="1025822"/>
                  </a:lnTo>
                  <a:lnTo>
                    <a:pt x="508177" y="1034214"/>
                  </a:lnTo>
                  <a:lnTo>
                    <a:pt x="528974" y="1055749"/>
                  </a:lnTo>
                  <a:lnTo>
                    <a:pt x="555725" y="1055743"/>
                  </a:lnTo>
                  <a:lnTo>
                    <a:pt x="581320" y="1039961"/>
                  </a:lnTo>
                  <a:lnTo>
                    <a:pt x="598649" y="1014167"/>
                  </a:lnTo>
                  <a:lnTo>
                    <a:pt x="600603" y="984126"/>
                  </a:lnTo>
                  <a:lnTo>
                    <a:pt x="580072" y="955601"/>
                  </a:lnTo>
                  <a:lnTo>
                    <a:pt x="569869" y="952376"/>
                  </a:lnTo>
                  <a:close/>
                </a:path>
                <a:path w="854710" h="1155700">
                  <a:moveTo>
                    <a:pt x="301498" y="1013386"/>
                  </a:moveTo>
                  <a:lnTo>
                    <a:pt x="257515" y="1040354"/>
                  </a:lnTo>
                  <a:lnTo>
                    <a:pt x="243080" y="1085911"/>
                  </a:lnTo>
                  <a:lnTo>
                    <a:pt x="258806" y="1115716"/>
                  </a:lnTo>
                  <a:lnTo>
                    <a:pt x="286458" y="1139569"/>
                  </a:lnTo>
                  <a:lnTo>
                    <a:pt x="317322" y="1153848"/>
                  </a:lnTo>
                  <a:lnTo>
                    <a:pt x="357155" y="1155661"/>
                  </a:lnTo>
                  <a:lnTo>
                    <a:pt x="389443" y="1140732"/>
                  </a:lnTo>
                  <a:lnTo>
                    <a:pt x="412124" y="1114759"/>
                  </a:lnTo>
                  <a:lnTo>
                    <a:pt x="423134" y="1083442"/>
                  </a:lnTo>
                  <a:lnTo>
                    <a:pt x="420407" y="1052478"/>
                  </a:lnTo>
                  <a:lnTo>
                    <a:pt x="401882" y="1027565"/>
                  </a:lnTo>
                  <a:lnTo>
                    <a:pt x="376377" y="1018339"/>
                  </a:lnTo>
                  <a:lnTo>
                    <a:pt x="331254" y="1018339"/>
                  </a:lnTo>
                  <a:lnTo>
                    <a:pt x="323963" y="1017351"/>
                  </a:lnTo>
                  <a:lnTo>
                    <a:pt x="316904" y="1015577"/>
                  </a:lnTo>
                  <a:lnTo>
                    <a:pt x="309581" y="1013946"/>
                  </a:lnTo>
                  <a:lnTo>
                    <a:pt x="301498" y="1013386"/>
                  </a:lnTo>
                  <a:close/>
                </a:path>
                <a:path w="854710" h="1155700">
                  <a:moveTo>
                    <a:pt x="365518" y="1014275"/>
                  </a:moveTo>
                  <a:lnTo>
                    <a:pt x="356414" y="1014402"/>
                  </a:lnTo>
                  <a:lnTo>
                    <a:pt x="347948" y="1015974"/>
                  </a:lnTo>
                  <a:lnTo>
                    <a:pt x="339647" y="1017722"/>
                  </a:lnTo>
                  <a:lnTo>
                    <a:pt x="331254" y="1018339"/>
                  </a:lnTo>
                  <a:lnTo>
                    <a:pt x="376377" y="1018339"/>
                  </a:lnTo>
                  <a:lnTo>
                    <a:pt x="365493" y="1014402"/>
                  </a:lnTo>
                  <a:close/>
                </a:path>
                <a:path w="854710" h="1155700">
                  <a:moveTo>
                    <a:pt x="62587" y="1008653"/>
                  </a:moveTo>
                  <a:lnTo>
                    <a:pt x="35975" y="1034770"/>
                  </a:lnTo>
                  <a:lnTo>
                    <a:pt x="28511" y="1071149"/>
                  </a:lnTo>
                  <a:lnTo>
                    <a:pt x="51781" y="1099111"/>
                  </a:lnTo>
                  <a:lnTo>
                    <a:pt x="88744" y="1096260"/>
                  </a:lnTo>
                  <a:lnTo>
                    <a:pt x="114833" y="1068012"/>
                  </a:lnTo>
                  <a:lnTo>
                    <a:pt x="120631" y="1033406"/>
                  </a:lnTo>
                  <a:lnTo>
                    <a:pt x="96723" y="1011481"/>
                  </a:lnTo>
                  <a:lnTo>
                    <a:pt x="62587" y="1008653"/>
                  </a:lnTo>
                  <a:close/>
                </a:path>
                <a:path w="854710" h="1155700">
                  <a:moveTo>
                    <a:pt x="616457" y="230050"/>
                  </a:moveTo>
                  <a:lnTo>
                    <a:pt x="493255" y="230050"/>
                  </a:lnTo>
                  <a:lnTo>
                    <a:pt x="501385" y="256192"/>
                  </a:lnTo>
                  <a:lnTo>
                    <a:pt x="519023" y="276310"/>
                  </a:lnTo>
                  <a:lnTo>
                    <a:pt x="543129" y="287236"/>
                  </a:lnTo>
                  <a:lnTo>
                    <a:pt x="570661" y="285803"/>
                  </a:lnTo>
                  <a:lnTo>
                    <a:pt x="603601" y="262685"/>
                  </a:lnTo>
                  <a:lnTo>
                    <a:pt x="616457" y="230050"/>
                  </a:lnTo>
                  <a:close/>
                </a:path>
                <a:path w="854710" h="1155700">
                  <a:moveTo>
                    <a:pt x="533896" y="123561"/>
                  </a:moveTo>
                  <a:lnTo>
                    <a:pt x="503939" y="127879"/>
                  </a:lnTo>
                  <a:lnTo>
                    <a:pt x="476948" y="140483"/>
                  </a:lnTo>
                  <a:lnTo>
                    <a:pt x="456158" y="161851"/>
                  </a:lnTo>
                  <a:lnTo>
                    <a:pt x="446970" y="188259"/>
                  </a:lnTo>
                  <a:lnTo>
                    <a:pt x="449351" y="215191"/>
                  </a:lnTo>
                  <a:lnTo>
                    <a:pt x="464409" y="232503"/>
                  </a:lnTo>
                  <a:lnTo>
                    <a:pt x="493255" y="230050"/>
                  </a:lnTo>
                  <a:lnTo>
                    <a:pt x="616457" y="230050"/>
                  </a:lnTo>
                  <a:lnTo>
                    <a:pt x="618229" y="225552"/>
                  </a:lnTo>
                  <a:lnTo>
                    <a:pt x="617803" y="218620"/>
                  </a:lnTo>
                  <a:lnTo>
                    <a:pt x="556348" y="218620"/>
                  </a:lnTo>
                  <a:lnTo>
                    <a:pt x="554672" y="215826"/>
                  </a:lnTo>
                  <a:lnTo>
                    <a:pt x="554088" y="212651"/>
                  </a:lnTo>
                  <a:lnTo>
                    <a:pt x="554710" y="209476"/>
                  </a:lnTo>
                  <a:lnTo>
                    <a:pt x="617240" y="209476"/>
                  </a:lnTo>
                  <a:lnTo>
                    <a:pt x="615680" y="184104"/>
                  </a:lnTo>
                  <a:lnTo>
                    <a:pt x="597088" y="148038"/>
                  </a:lnTo>
                  <a:lnTo>
                    <a:pt x="563587" y="127053"/>
                  </a:lnTo>
                  <a:lnTo>
                    <a:pt x="533896" y="123561"/>
                  </a:lnTo>
                  <a:close/>
                </a:path>
                <a:path w="854710" h="1155700">
                  <a:moveTo>
                    <a:pt x="617240" y="209476"/>
                  </a:moveTo>
                  <a:lnTo>
                    <a:pt x="554710" y="209476"/>
                  </a:lnTo>
                  <a:lnTo>
                    <a:pt x="555457" y="212651"/>
                  </a:lnTo>
                  <a:lnTo>
                    <a:pt x="556011" y="215826"/>
                  </a:lnTo>
                  <a:lnTo>
                    <a:pt x="556348" y="218620"/>
                  </a:lnTo>
                  <a:lnTo>
                    <a:pt x="617803" y="218620"/>
                  </a:lnTo>
                  <a:lnTo>
                    <a:pt x="617240" y="209476"/>
                  </a:lnTo>
                  <a:close/>
                </a:path>
                <a:path w="854710" h="1155700">
                  <a:moveTo>
                    <a:pt x="751534" y="352694"/>
                  </a:moveTo>
                  <a:lnTo>
                    <a:pt x="709363" y="369552"/>
                  </a:lnTo>
                  <a:lnTo>
                    <a:pt x="692555" y="416145"/>
                  </a:lnTo>
                  <a:lnTo>
                    <a:pt x="691502" y="439346"/>
                  </a:lnTo>
                  <a:lnTo>
                    <a:pt x="704916" y="464825"/>
                  </a:lnTo>
                  <a:lnTo>
                    <a:pt x="734259" y="469932"/>
                  </a:lnTo>
                  <a:lnTo>
                    <a:pt x="767984" y="458311"/>
                  </a:lnTo>
                  <a:lnTo>
                    <a:pt x="794529" y="433608"/>
                  </a:lnTo>
                  <a:lnTo>
                    <a:pt x="802335" y="399468"/>
                  </a:lnTo>
                  <a:lnTo>
                    <a:pt x="792978" y="376622"/>
                  </a:lnTo>
                  <a:lnTo>
                    <a:pt x="774765" y="360336"/>
                  </a:lnTo>
                  <a:lnTo>
                    <a:pt x="751534" y="352694"/>
                  </a:lnTo>
                  <a:close/>
                </a:path>
                <a:path w="854710" h="1155700">
                  <a:moveTo>
                    <a:pt x="808393" y="619432"/>
                  </a:moveTo>
                  <a:lnTo>
                    <a:pt x="793716" y="624929"/>
                  </a:lnTo>
                  <a:lnTo>
                    <a:pt x="783674" y="635879"/>
                  </a:lnTo>
                  <a:lnTo>
                    <a:pt x="778587" y="649972"/>
                  </a:lnTo>
                  <a:lnTo>
                    <a:pt x="778776" y="664898"/>
                  </a:lnTo>
                  <a:lnTo>
                    <a:pt x="783591" y="679261"/>
                  </a:lnTo>
                  <a:lnTo>
                    <a:pt x="792160" y="693600"/>
                  </a:lnTo>
                  <a:lnTo>
                    <a:pt x="803670" y="704796"/>
                  </a:lnTo>
                  <a:lnTo>
                    <a:pt x="817308" y="709729"/>
                  </a:lnTo>
                  <a:lnTo>
                    <a:pt x="832732" y="706056"/>
                  </a:lnTo>
                  <a:lnTo>
                    <a:pt x="846394" y="695394"/>
                  </a:lnTo>
                  <a:lnTo>
                    <a:pt x="854327" y="680565"/>
                  </a:lnTo>
                  <a:lnTo>
                    <a:pt x="852576" y="664390"/>
                  </a:lnTo>
                  <a:lnTo>
                    <a:pt x="845428" y="648936"/>
                  </a:lnTo>
                  <a:lnTo>
                    <a:pt x="836928" y="633624"/>
                  </a:lnTo>
                  <a:lnTo>
                    <a:pt x="825206" y="622456"/>
                  </a:lnTo>
                  <a:lnTo>
                    <a:pt x="808393" y="619432"/>
                  </a:lnTo>
                  <a:close/>
                </a:path>
                <a:path w="854710" h="1155700">
                  <a:moveTo>
                    <a:pt x="105797" y="105229"/>
                  </a:moveTo>
                  <a:lnTo>
                    <a:pt x="64357" y="143103"/>
                  </a:lnTo>
                  <a:lnTo>
                    <a:pt x="52922" y="181155"/>
                  </a:lnTo>
                  <a:lnTo>
                    <a:pt x="57707" y="217529"/>
                  </a:lnTo>
                  <a:lnTo>
                    <a:pt x="77267" y="245544"/>
                  </a:lnTo>
                  <a:lnTo>
                    <a:pt x="107470" y="261558"/>
                  </a:lnTo>
                  <a:lnTo>
                    <a:pt x="144183" y="261927"/>
                  </a:lnTo>
                  <a:lnTo>
                    <a:pt x="179003" y="241966"/>
                  </a:lnTo>
                  <a:lnTo>
                    <a:pt x="196175" y="208672"/>
                  </a:lnTo>
                  <a:lnTo>
                    <a:pt x="196039" y="203761"/>
                  </a:lnTo>
                  <a:lnTo>
                    <a:pt x="136817" y="203761"/>
                  </a:lnTo>
                  <a:lnTo>
                    <a:pt x="130784" y="203126"/>
                  </a:lnTo>
                  <a:lnTo>
                    <a:pt x="125131" y="200459"/>
                  </a:lnTo>
                  <a:lnTo>
                    <a:pt x="120835" y="196141"/>
                  </a:lnTo>
                  <a:lnTo>
                    <a:pt x="130340" y="194236"/>
                  </a:lnTo>
                  <a:lnTo>
                    <a:pt x="195775" y="194236"/>
                  </a:lnTo>
                  <a:lnTo>
                    <a:pt x="195178" y="172672"/>
                  </a:lnTo>
                  <a:lnTo>
                    <a:pt x="175493" y="144591"/>
                  </a:lnTo>
                  <a:lnTo>
                    <a:pt x="136601" y="135054"/>
                  </a:lnTo>
                  <a:lnTo>
                    <a:pt x="136092" y="115444"/>
                  </a:lnTo>
                  <a:lnTo>
                    <a:pt x="123677" y="105908"/>
                  </a:lnTo>
                  <a:lnTo>
                    <a:pt x="105797" y="105229"/>
                  </a:lnTo>
                  <a:close/>
                </a:path>
                <a:path w="854710" h="1155700">
                  <a:moveTo>
                    <a:pt x="195775" y="194236"/>
                  </a:moveTo>
                  <a:lnTo>
                    <a:pt x="130340" y="194236"/>
                  </a:lnTo>
                  <a:lnTo>
                    <a:pt x="132486" y="195252"/>
                  </a:lnTo>
                  <a:lnTo>
                    <a:pt x="136156" y="202618"/>
                  </a:lnTo>
                  <a:lnTo>
                    <a:pt x="136817" y="203761"/>
                  </a:lnTo>
                  <a:lnTo>
                    <a:pt x="196039" y="203761"/>
                  </a:lnTo>
                  <a:lnTo>
                    <a:pt x="195775" y="194236"/>
                  </a:lnTo>
                  <a:close/>
                </a:path>
                <a:path w="854710" h="1155700">
                  <a:moveTo>
                    <a:pt x="341332" y="0"/>
                  </a:moveTo>
                  <a:lnTo>
                    <a:pt x="317504" y="3307"/>
                  </a:lnTo>
                  <a:lnTo>
                    <a:pt x="293646" y="21022"/>
                  </a:lnTo>
                  <a:lnTo>
                    <a:pt x="280530" y="43487"/>
                  </a:lnTo>
                  <a:lnTo>
                    <a:pt x="283276" y="73983"/>
                  </a:lnTo>
                  <a:lnTo>
                    <a:pt x="301007" y="94382"/>
                  </a:lnTo>
                  <a:lnTo>
                    <a:pt x="327812" y="102637"/>
                  </a:lnTo>
                  <a:lnTo>
                    <a:pt x="357784" y="96700"/>
                  </a:lnTo>
                  <a:lnTo>
                    <a:pt x="374133" y="86455"/>
                  </a:lnTo>
                  <a:lnTo>
                    <a:pt x="390113" y="71221"/>
                  </a:lnTo>
                  <a:lnTo>
                    <a:pt x="402020" y="53105"/>
                  </a:lnTo>
                  <a:lnTo>
                    <a:pt x="406146" y="34216"/>
                  </a:lnTo>
                  <a:lnTo>
                    <a:pt x="401196" y="20754"/>
                  </a:lnTo>
                  <a:lnTo>
                    <a:pt x="354355" y="20754"/>
                  </a:lnTo>
                  <a:lnTo>
                    <a:pt x="341332" y="0"/>
                  </a:lnTo>
                  <a:close/>
                </a:path>
                <a:path w="854710" h="1155700">
                  <a:moveTo>
                    <a:pt x="386284" y="9530"/>
                  </a:moveTo>
                  <a:lnTo>
                    <a:pt x="369675" y="10874"/>
                  </a:lnTo>
                  <a:lnTo>
                    <a:pt x="354355" y="20754"/>
                  </a:lnTo>
                  <a:lnTo>
                    <a:pt x="401196" y="20754"/>
                  </a:lnTo>
                  <a:lnTo>
                    <a:pt x="399877" y="17164"/>
                  </a:lnTo>
                  <a:lnTo>
                    <a:pt x="386284" y="9530"/>
                  </a:lnTo>
                  <a:close/>
                </a:path>
              </a:pathLst>
            </a:custGeom>
            <a:solidFill>
              <a:srgbClr val="111111">
                <a:alpha val="2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066289" y="15062"/>
            <a:ext cx="501396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5" dirty="0"/>
              <a:t>Peer</a:t>
            </a:r>
            <a:r>
              <a:rPr spc="-310" dirty="0"/>
              <a:t> </a:t>
            </a:r>
            <a:r>
              <a:rPr spc="135" dirty="0"/>
              <a:t>on</a:t>
            </a:r>
            <a:r>
              <a:rPr spc="-305" dirty="0"/>
              <a:t> </a:t>
            </a:r>
            <a:r>
              <a:rPr spc="85" dirty="0"/>
              <a:t>peer</a:t>
            </a:r>
            <a:r>
              <a:rPr spc="-310" dirty="0"/>
              <a:t> </a:t>
            </a:r>
            <a:r>
              <a:rPr spc="204" dirty="0"/>
              <a:t>abuse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02004" y="823721"/>
            <a:ext cx="7866380" cy="3441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Children</a:t>
            </a:r>
            <a:r>
              <a:rPr sz="1400" b="1" spc="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can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abuse</a:t>
            </a:r>
            <a:r>
              <a:rPr sz="1400" b="1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other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 children.</a:t>
            </a:r>
            <a:r>
              <a:rPr sz="1400" b="1" spc="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This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is generally</a:t>
            </a:r>
            <a:r>
              <a:rPr sz="1400" b="1" spc="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referred to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as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peer</a:t>
            </a:r>
            <a:r>
              <a:rPr sz="1400" b="1" spc="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on</a:t>
            </a:r>
            <a:r>
              <a:rPr sz="1400" b="1" spc="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peer</a:t>
            </a:r>
            <a:r>
              <a:rPr sz="1400" b="1" spc="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/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child</a:t>
            </a:r>
            <a:r>
              <a:rPr sz="1400" b="1" spc="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on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child </a:t>
            </a:r>
            <a:r>
              <a:rPr sz="1400" b="1" spc="-37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abuse</a:t>
            </a:r>
            <a:r>
              <a:rPr sz="1400" b="1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and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 can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take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 many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forms.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It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can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happen</a:t>
            </a:r>
            <a:r>
              <a:rPr sz="1400" b="1" spc="-3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both</a:t>
            </a:r>
            <a:r>
              <a:rPr sz="1400" b="1" spc="-3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inside</a:t>
            </a:r>
            <a:r>
              <a:rPr sz="1400" b="1" spc="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and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outside</a:t>
            </a:r>
            <a:r>
              <a:rPr sz="1400" b="1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of</a:t>
            </a:r>
            <a:r>
              <a:rPr sz="1400" b="1" spc="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school</a:t>
            </a:r>
            <a:r>
              <a:rPr sz="1400" b="1" spc="-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and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 online.</a:t>
            </a:r>
            <a:endParaRPr sz="1400" dirty="0">
              <a:latin typeface="Gadugi"/>
              <a:cs typeface="Gadug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 dirty="0">
              <a:latin typeface="Gadugi"/>
              <a:cs typeface="Gadugi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It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is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most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likely</a:t>
            </a:r>
            <a:r>
              <a:rPr sz="1400" b="1" spc="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to</a:t>
            </a:r>
            <a:r>
              <a:rPr sz="1400" b="1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include,</a:t>
            </a:r>
            <a:r>
              <a:rPr sz="1400" b="1" spc="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but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may</a:t>
            </a:r>
            <a:r>
              <a:rPr sz="1400" b="1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not</a:t>
            </a:r>
            <a:r>
              <a:rPr sz="1400" b="1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be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limited</a:t>
            </a:r>
            <a:r>
              <a:rPr sz="1400" b="1" spc="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to: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bullying</a:t>
            </a:r>
            <a:r>
              <a:rPr sz="1400" b="1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(including</a:t>
            </a:r>
            <a:r>
              <a:rPr sz="1400" b="1" spc="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cyberbullying,</a:t>
            </a:r>
            <a:r>
              <a:rPr sz="1400" b="1" spc="-3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prejudice-based and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discriminatory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bullying)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abuse</a:t>
            </a:r>
            <a:r>
              <a:rPr sz="1400" b="1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in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intimate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personal</a:t>
            </a:r>
            <a:r>
              <a:rPr sz="1400" b="1" spc="-3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relationships</a:t>
            </a:r>
            <a:r>
              <a:rPr sz="1400" b="1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between</a:t>
            </a:r>
            <a:r>
              <a:rPr sz="1400" b="1" spc="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peers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physical</a:t>
            </a:r>
            <a:r>
              <a:rPr sz="1400" b="1" spc="-5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abuse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sexual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violence,</a:t>
            </a:r>
            <a:r>
              <a:rPr sz="1400" b="1" spc="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such as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rape,</a:t>
            </a:r>
            <a:r>
              <a:rPr sz="1400" b="1" spc="-3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assault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by</a:t>
            </a:r>
            <a:r>
              <a:rPr sz="1400" b="1" spc="-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penetration</a:t>
            </a:r>
            <a:r>
              <a:rPr sz="1400" b="1" spc="-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and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sexual</a:t>
            </a:r>
            <a:r>
              <a:rPr sz="1400" b="1" spc="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assault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sexual</a:t>
            </a:r>
            <a:r>
              <a:rPr sz="1400" b="1" spc="-3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harassment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consensual</a:t>
            </a:r>
            <a:r>
              <a:rPr sz="1400" b="1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or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non-consensual</a:t>
            </a:r>
            <a:r>
              <a:rPr sz="1400" b="1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sharing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of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nude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and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semi-nude</a:t>
            </a:r>
            <a:r>
              <a:rPr sz="1400" b="1" spc="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images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and/or</a:t>
            </a:r>
            <a:r>
              <a:rPr sz="1400" b="1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videos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causing someone</a:t>
            </a:r>
            <a:r>
              <a:rPr sz="1400" b="1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to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engage</a:t>
            </a:r>
            <a:r>
              <a:rPr sz="1400" b="1" spc="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in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sexual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activity</a:t>
            </a:r>
            <a:r>
              <a:rPr sz="1400" b="1" spc="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without</a:t>
            </a:r>
            <a:r>
              <a:rPr sz="1400" b="1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consent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upskirting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initiation/hazing</a:t>
            </a:r>
            <a:r>
              <a:rPr sz="1400" b="1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type</a:t>
            </a:r>
            <a:r>
              <a:rPr sz="1400" b="1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violence</a:t>
            </a:r>
            <a:r>
              <a:rPr sz="1400" b="1" spc="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and</a:t>
            </a:r>
            <a:r>
              <a:rPr sz="1400" b="1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rituals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child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criminal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exploitation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gang</a:t>
            </a:r>
            <a:r>
              <a:rPr sz="1400" b="1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association</a:t>
            </a:r>
            <a:r>
              <a:rPr sz="1400" b="1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and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 serious</a:t>
            </a:r>
            <a:r>
              <a:rPr sz="1400" b="1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violence</a:t>
            </a:r>
            <a:r>
              <a:rPr sz="1400" b="1" spc="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(including</a:t>
            </a:r>
            <a:r>
              <a:rPr sz="1400" b="1" dirty="0">
                <a:solidFill>
                  <a:srgbClr val="001F5F"/>
                </a:solidFill>
                <a:latin typeface="Gadugi"/>
                <a:cs typeface="Gadugi"/>
              </a:rPr>
              <a:t> County</a:t>
            </a:r>
            <a:r>
              <a:rPr sz="1400" b="1" spc="-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Lines)</a:t>
            </a:r>
            <a:endParaRPr sz="1400" dirty="0">
              <a:latin typeface="Gadugi"/>
              <a:cs typeface="Gadugi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400" b="1" spc="-5" dirty="0">
                <a:solidFill>
                  <a:srgbClr val="001F5F"/>
                </a:solidFill>
                <a:latin typeface="Gadugi"/>
                <a:cs typeface="Gadugi"/>
              </a:rPr>
              <a:t>radicalisation</a:t>
            </a:r>
            <a:endParaRPr sz="1400" dirty="0">
              <a:latin typeface="Gadugi"/>
              <a:cs typeface="Gadug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83AB745-F2B2-5349-90CA-ED34BF579C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064" y="4221318"/>
            <a:ext cx="891442" cy="927100"/>
          </a:xfrm>
          <a:prstGeom prst="rect">
            <a:avLst/>
          </a:prstGeom>
          <a:ln>
            <a:solidFill>
              <a:schemeClr val="accent1"/>
            </a:solidFill>
          </a:ln>
          <a:effectLst>
            <a:softEdge rad="322907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339852"/>
            <a:ext cx="9144000" cy="4803775"/>
            <a:chOff x="0" y="339852"/>
            <a:chExt cx="9144000" cy="4803775"/>
          </a:xfrm>
        </p:grpSpPr>
        <p:sp>
          <p:nvSpPr>
            <p:cNvPr id="3" name="object 3"/>
            <p:cNvSpPr/>
            <p:nvPr/>
          </p:nvSpPr>
          <p:spPr>
            <a:xfrm>
              <a:off x="77723" y="2731007"/>
              <a:ext cx="9005570" cy="2413000"/>
            </a:xfrm>
            <a:custGeom>
              <a:avLst/>
              <a:gdLst/>
              <a:ahLst/>
              <a:cxnLst/>
              <a:rect l="l" t="t" r="r" b="b"/>
              <a:pathLst>
                <a:path w="9005570" h="2413000">
                  <a:moveTo>
                    <a:pt x="7477506" y="0"/>
                  </a:moveTo>
                  <a:lnTo>
                    <a:pt x="7477506" y="763905"/>
                  </a:lnTo>
                  <a:lnTo>
                    <a:pt x="0" y="763905"/>
                  </a:lnTo>
                  <a:lnTo>
                    <a:pt x="0" y="2291712"/>
                  </a:lnTo>
                  <a:lnTo>
                    <a:pt x="7477506" y="2291712"/>
                  </a:lnTo>
                  <a:lnTo>
                    <a:pt x="7477506" y="2412490"/>
                  </a:lnTo>
                  <a:lnTo>
                    <a:pt x="8120635" y="2412490"/>
                  </a:lnTo>
                  <a:lnTo>
                    <a:pt x="9005316" y="1527810"/>
                  </a:lnTo>
                  <a:lnTo>
                    <a:pt x="7477506" y="0"/>
                  </a:lnTo>
                  <a:close/>
                </a:path>
              </a:pathLst>
            </a:custGeom>
            <a:solidFill>
              <a:srgbClr val="A8A8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978152"/>
              <a:ext cx="9006840" cy="1830705"/>
            </a:xfrm>
            <a:custGeom>
              <a:avLst/>
              <a:gdLst/>
              <a:ahLst/>
              <a:cxnLst/>
              <a:rect l="l" t="t" r="r" b="b"/>
              <a:pathLst>
                <a:path w="9006840" h="1830704">
                  <a:moveTo>
                    <a:pt x="915162" y="0"/>
                  </a:moveTo>
                  <a:lnTo>
                    <a:pt x="0" y="915162"/>
                  </a:lnTo>
                  <a:lnTo>
                    <a:pt x="915162" y="1830324"/>
                  </a:lnTo>
                  <a:lnTo>
                    <a:pt x="915162" y="1372743"/>
                  </a:lnTo>
                  <a:lnTo>
                    <a:pt x="9006840" y="1372743"/>
                  </a:lnTo>
                  <a:lnTo>
                    <a:pt x="9006840" y="457581"/>
                  </a:lnTo>
                  <a:lnTo>
                    <a:pt x="915162" y="457581"/>
                  </a:lnTo>
                  <a:lnTo>
                    <a:pt x="915162" y="0"/>
                  </a:lnTo>
                  <a:close/>
                </a:path>
              </a:pathLst>
            </a:custGeom>
            <a:solidFill>
              <a:srgbClr val="A4C3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9936" y="339852"/>
              <a:ext cx="8894445" cy="2659380"/>
            </a:xfrm>
            <a:custGeom>
              <a:avLst/>
              <a:gdLst/>
              <a:ahLst/>
              <a:cxnLst/>
              <a:rect l="l" t="t" r="r" b="b"/>
              <a:pathLst>
                <a:path w="8894445" h="2659380">
                  <a:moveTo>
                    <a:pt x="7677150" y="0"/>
                  </a:moveTo>
                  <a:lnTo>
                    <a:pt x="7677150" y="664845"/>
                  </a:lnTo>
                  <a:lnTo>
                    <a:pt x="0" y="664845"/>
                  </a:lnTo>
                  <a:lnTo>
                    <a:pt x="0" y="1994535"/>
                  </a:lnTo>
                  <a:lnTo>
                    <a:pt x="7677150" y="1994535"/>
                  </a:lnTo>
                  <a:lnTo>
                    <a:pt x="7677150" y="2659380"/>
                  </a:lnTo>
                  <a:lnTo>
                    <a:pt x="8894063" y="1442466"/>
                  </a:lnTo>
                  <a:lnTo>
                    <a:pt x="8894063" y="1216913"/>
                  </a:lnTo>
                  <a:lnTo>
                    <a:pt x="7677150" y="0"/>
                  </a:lnTo>
                  <a:close/>
                </a:path>
              </a:pathLst>
            </a:custGeom>
            <a:solidFill>
              <a:srgbClr val="A8A8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09">
              <a:lnSpc>
                <a:spcPct val="100000"/>
              </a:lnSpc>
              <a:spcBef>
                <a:spcPts val="100"/>
              </a:spcBef>
            </a:pPr>
            <a:r>
              <a:rPr spc="260" dirty="0"/>
              <a:t>What</a:t>
            </a:r>
            <a:r>
              <a:rPr spc="-305" dirty="0"/>
              <a:t> </a:t>
            </a:r>
            <a:r>
              <a:rPr spc="80" dirty="0"/>
              <a:t>is</a:t>
            </a:r>
            <a:r>
              <a:rPr spc="-290" dirty="0"/>
              <a:t> </a:t>
            </a:r>
            <a:r>
              <a:rPr spc="120" dirty="0"/>
              <a:t>sex</a:t>
            </a:r>
            <a:r>
              <a:rPr spc="125" dirty="0"/>
              <a:t>u</a:t>
            </a:r>
            <a:r>
              <a:rPr spc="195" dirty="0"/>
              <a:t>al</a:t>
            </a:r>
            <a:r>
              <a:rPr spc="-290" dirty="0"/>
              <a:t> </a:t>
            </a:r>
            <a:r>
              <a:rPr spc="140" dirty="0"/>
              <a:t>harrassme</a:t>
            </a:r>
            <a:r>
              <a:rPr spc="110" dirty="0"/>
              <a:t>nt?</a:t>
            </a:r>
          </a:p>
        </p:txBody>
      </p:sp>
      <p:sp>
        <p:nvSpPr>
          <p:cNvPr id="7" name="object 7"/>
          <p:cNvSpPr/>
          <p:nvPr/>
        </p:nvSpPr>
        <p:spPr>
          <a:xfrm>
            <a:off x="16764" y="598931"/>
            <a:ext cx="9127490" cy="323215"/>
          </a:xfrm>
          <a:custGeom>
            <a:avLst/>
            <a:gdLst/>
            <a:ahLst/>
            <a:cxnLst/>
            <a:rect l="l" t="t" r="r" b="b"/>
            <a:pathLst>
              <a:path w="9127490" h="323215">
                <a:moveTo>
                  <a:pt x="9127236" y="0"/>
                </a:moveTo>
                <a:lnTo>
                  <a:pt x="0" y="0"/>
                </a:lnTo>
                <a:lnTo>
                  <a:pt x="0" y="323088"/>
                </a:lnTo>
                <a:lnTo>
                  <a:pt x="9127236" y="323088"/>
                </a:lnTo>
                <a:lnTo>
                  <a:pt x="9127236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7391" y="627379"/>
            <a:ext cx="894715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FFFFFF"/>
                </a:solidFill>
                <a:latin typeface="Arial MT"/>
                <a:cs typeface="Arial MT"/>
              </a:rPr>
              <a:t>‘Unwanted</a:t>
            </a:r>
            <a:r>
              <a:rPr sz="1500" spc="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FFFFFF"/>
                </a:solidFill>
                <a:latin typeface="Arial MT"/>
                <a:cs typeface="Arial MT"/>
              </a:rPr>
              <a:t>conduct</a:t>
            </a:r>
            <a:r>
              <a:rPr sz="15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1500" spc="-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FFFFFF"/>
                </a:solidFill>
                <a:latin typeface="Arial MT"/>
                <a:cs typeface="Arial MT"/>
              </a:rPr>
              <a:t>a </a:t>
            </a:r>
            <a:r>
              <a:rPr sz="1500" spc="-5" dirty="0">
                <a:solidFill>
                  <a:srgbClr val="FFFFFF"/>
                </a:solidFill>
                <a:latin typeface="Arial MT"/>
                <a:cs typeface="Arial MT"/>
              </a:rPr>
              <a:t>sexual</a:t>
            </a:r>
            <a:r>
              <a:rPr sz="15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FFFFFF"/>
                </a:solidFill>
                <a:latin typeface="Arial MT"/>
                <a:cs typeface="Arial MT"/>
              </a:rPr>
              <a:t>nature’</a:t>
            </a:r>
            <a:r>
              <a:rPr sz="15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FFFFFF"/>
                </a:solidFill>
                <a:latin typeface="Arial MT"/>
                <a:cs typeface="Arial MT"/>
              </a:rPr>
              <a:t>that</a:t>
            </a:r>
            <a:r>
              <a:rPr sz="15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FFFFFF"/>
                </a:solidFill>
                <a:latin typeface="Arial MT"/>
                <a:cs typeface="Arial MT"/>
              </a:rPr>
              <a:t>can</a:t>
            </a:r>
            <a:r>
              <a:rPr sz="15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FFFFFF"/>
                </a:solidFill>
                <a:latin typeface="Arial MT"/>
                <a:cs typeface="Arial MT"/>
              </a:rPr>
              <a:t>occur</a:t>
            </a:r>
            <a:r>
              <a:rPr sz="15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Arial MT"/>
                <a:cs typeface="Arial MT"/>
              </a:rPr>
              <a:t>online</a:t>
            </a:r>
            <a:r>
              <a:rPr sz="1500" dirty="0">
                <a:solidFill>
                  <a:srgbClr val="FFFFFF"/>
                </a:solidFill>
                <a:latin typeface="Arial MT"/>
                <a:cs typeface="Arial MT"/>
              </a:rPr>
              <a:t> and</a:t>
            </a:r>
            <a:r>
              <a:rPr sz="1500" spc="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Arial MT"/>
                <a:cs typeface="Arial MT"/>
              </a:rPr>
              <a:t>offline,</a:t>
            </a:r>
            <a:r>
              <a:rPr sz="15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Arial MT"/>
                <a:cs typeface="Arial MT"/>
              </a:rPr>
              <a:t>both</a:t>
            </a:r>
            <a:r>
              <a:rPr sz="15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FFFFFF"/>
                </a:solidFill>
                <a:latin typeface="Arial MT"/>
                <a:cs typeface="Arial MT"/>
              </a:rPr>
              <a:t>inside</a:t>
            </a:r>
            <a:r>
              <a:rPr sz="15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spc="-5" dirty="0">
                <a:solidFill>
                  <a:srgbClr val="FFFFFF"/>
                </a:solidFill>
                <a:latin typeface="Arial MT"/>
                <a:cs typeface="Arial MT"/>
              </a:rPr>
              <a:t>and</a:t>
            </a:r>
            <a:r>
              <a:rPr sz="1500" spc="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FFFFFF"/>
                </a:solidFill>
                <a:latin typeface="Arial MT"/>
                <a:cs typeface="Arial MT"/>
              </a:rPr>
              <a:t>outside</a:t>
            </a:r>
            <a:r>
              <a:rPr sz="15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FFFFFF"/>
                </a:solidFill>
                <a:latin typeface="Arial MT"/>
                <a:cs typeface="Arial MT"/>
              </a:rPr>
              <a:t>of</a:t>
            </a:r>
            <a:r>
              <a:rPr sz="1500" spc="-5" dirty="0">
                <a:solidFill>
                  <a:srgbClr val="FFFFFF"/>
                </a:solidFill>
                <a:latin typeface="Arial MT"/>
                <a:cs typeface="Arial MT"/>
              </a:rPr>
              <a:t> school.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7522" y="1508887"/>
            <a:ext cx="14014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Sexual</a:t>
            </a:r>
            <a:r>
              <a:rPr sz="1400" spc="-7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comments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30593" y="1499107"/>
            <a:ext cx="16452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Telling</a:t>
            </a:r>
            <a:r>
              <a:rPr sz="1400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sexual</a:t>
            </a:r>
            <a:r>
              <a:rPr sz="1400" spc="-4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stories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44644" y="1613153"/>
            <a:ext cx="19062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Making</a:t>
            </a:r>
            <a:r>
              <a:rPr sz="1400" spc="-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lewd</a:t>
            </a:r>
            <a:r>
              <a:rPr sz="1400" spc="-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comments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99865" y="2027301"/>
            <a:ext cx="42500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Making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sexual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remarks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about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clothes</a:t>
            </a:r>
            <a:r>
              <a:rPr sz="1400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and</a:t>
            </a:r>
            <a:r>
              <a:rPr sz="1400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appearance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6588" y="1060195"/>
            <a:ext cx="27489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Calling</a:t>
            </a:r>
            <a:r>
              <a:rPr sz="1400" spc="-3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someone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sexualised</a:t>
            </a:r>
            <a:r>
              <a:rPr sz="1400" spc="-3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names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9942" y="1938274"/>
            <a:ext cx="20459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Sexual</a:t>
            </a:r>
            <a:r>
              <a:rPr sz="1400" spc="-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“jokes”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or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taunting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1004" y="2540000"/>
            <a:ext cx="30930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Deliberately</a:t>
            </a:r>
            <a:r>
              <a:rPr sz="1400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brushing</a:t>
            </a:r>
            <a:r>
              <a:rPr sz="1400" spc="-4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against</a:t>
            </a:r>
            <a:r>
              <a:rPr sz="1400" spc="-3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someone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82695" y="1079753"/>
            <a:ext cx="45675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Displaying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pictures,</a:t>
            </a:r>
            <a:r>
              <a:rPr sz="1400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photos</a:t>
            </a:r>
            <a:r>
              <a:rPr sz="1400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or drawings</a:t>
            </a:r>
            <a:r>
              <a:rPr sz="1400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of</a:t>
            </a:r>
            <a:r>
              <a:rPr sz="1400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a</a:t>
            </a:r>
            <a:r>
              <a:rPr sz="1400" spc="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sexual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nature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15667" y="1403731"/>
            <a:ext cx="16052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160" dirty="0">
                <a:solidFill>
                  <a:srgbClr val="001F5F"/>
                </a:solidFill>
                <a:latin typeface="Trebuchet MS"/>
                <a:cs typeface="Trebuchet MS"/>
              </a:rPr>
              <a:t>VERBAL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26173" y="2643581"/>
            <a:ext cx="201548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150" dirty="0">
                <a:solidFill>
                  <a:srgbClr val="001F5F"/>
                </a:solidFill>
                <a:latin typeface="Trebuchet MS"/>
                <a:cs typeface="Trebuchet MS"/>
              </a:rPr>
              <a:t>P</a:t>
            </a:r>
            <a:r>
              <a:rPr sz="3200" b="1" spc="160" dirty="0">
                <a:solidFill>
                  <a:srgbClr val="001F5F"/>
                </a:solidFill>
                <a:latin typeface="Trebuchet MS"/>
                <a:cs typeface="Trebuchet MS"/>
              </a:rPr>
              <a:t>H</a:t>
            </a:r>
            <a:r>
              <a:rPr sz="3200" b="1" spc="170" dirty="0">
                <a:solidFill>
                  <a:srgbClr val="001F5F"/>
                </a:solidFill>
                <a:latin typeface="Trebuchet MS"/>
                <a:cs typeface="Trebuchet MS"/>
              </a:rPr>
              <a:t>YSICAL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6153" y="3902455"/>
            <a:ext cx="15563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175" dirty="0">
                <a:solidFill>
                  <a:srgbClr val="001F5F"/>
                </a:solidFill>
                <a:latin typeface="Trebuchet MS"/>
                <a:cs typeface="Trebuchet MS"/>
              </a:rPr>
              <a:t>ONLINE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84172" y="3084322"/>
            <a:ext cx="6814820" cy="755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483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Interfering</a:t>
            </a:r>
            <a:r>
              <a:rPr sz="1400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with</a:t>
            </a:r>
            <a:r>
              <a:rPr sz="1400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someone’s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clothes</a:t>
            </a:r>
            <a:endParaRPr sz="1400">
              <a:latin typeface="Gadugi"/>
              <a:cs typeface="Gadug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Gadugi"/>
              <a:cs typeface="Gadugi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Consensual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and</a:t>
            </a:r>
            <a:r>
              <a:rPr sz="1400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non-consensual</a:t>
            </a:r>
            <a:r>
              <a:rPr sz="1400" spc="-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sharing</a:t>
            </a:r>
            <a:r>
              <a:rPr sz="1400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of</a:t>
            </a:r>
            <a:r>
              <a:rPr sz="1400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nude</a:t>
            </a:r>
            <a:r>
              <a:rPr sz="1400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and</a:t>
            </a:r>
            <a:r>
              <a:rPr sz="1400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semi-nude</a:t>
            </a:r>
            <a:r>
              <a:rPr sz="1400" spc="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images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and/or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videos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40782" y="4239869"/>
            <a:ext cx="29095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Sharing</a:t>
            </a:r>
            <a:r>
              <a:rPr sz="1400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of</a:t>
            </a:r>
            <a:r>
              <a:rPr sz="1400" spc="-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unwanted</a:t>
            </a:r>
            <a:r>
              <a:rPr sz="1400" spc="-4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explicit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content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17696" y="2707005"/>
            <a:ext cx="25469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Upskirting</a:t>
            </a:r>
            <a:r>
              <a:rPr sz="1400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(is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 a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criminal</a:t>
            </a:r>
            <a:r>
              <a:rPr sz="1400" spc="-3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offence)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87217" y="4019803"/>
            <a:ext cx="20554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Sexualised</a:t>
            </a:r>
            <a:r>
              <a:rPr sz="1400" spc="-1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online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bullying</a:t>
            </a:r>
            <a:endParaRPr sz="1400">
              <a:latin typeface="Gadugi"/>
              <a:cs typeface="Gadug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26440" y="4399279"/>
            <a:ext cx="7465059" cy="62928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Sexual</a:t>
            </a:r>
            <a:r>
              <a:rPr sz="1400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exploitation;</a:t>
            </a:r>
            <a:r>
              <a:rPr sz="1400" spc="-4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coercion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and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threats</a:t>
            </a:r>
            <a:endParaRPr sz="1400">
              <a:latin typeface="Gadugi"/>
              <a:cs typeface="Gadugi"/>
            </a:endParaRPr>
          </a:p>
          <a:p>
            <a:pPr marL="1967864">
              <a:lnSpc>
                <a:spcPct val="100000"/>
              </a:lnSpc>
              <a:spcBef>
                <a:spcPts val="695"/>
              </a:spcBef>
            </a:pP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Unwanted</a:t>
            </a:r>
            <a:r>
              <a:rPr sz="1400" spc="-2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sexual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comments</a:t>
            </a:r>
            <a:r>
              <a:rPr sz="1400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and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messages, 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including,</a:t>
            </a:r>
            <a:r>
              <a:rPr sz="1400" spc="-20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on</a:t>
            </a:r>
            <a:r>
              <a:rPr sz="1400" spc="-15" dirty="0">
                <a:solidFill>
                  <a:srgbClr val="001F5F"/>
                </a:solidFill>
                <a:latin typeface="Gadugi"/>
                <a:cs typeface="Gadugi"/>
              </a:rPr>
              <a:t> </a:t>
            </a:r>
            <a:r>
              <a:rPr sz="1400" dirty="0">
                <a:solidFill>
                  <a:srgbClr val="001F5F"/>
                </a:solidFill>
                <a:latin typeface="Gadugi"/>
                <a:cs typeface="Gadugi"/>
              </a:rPr>
              <a:t>social</a:t>
            </a:r>
            <a:r>
              <a:rPr sz="1400" spc="-5" dirty="0">
                <a:solidFill>
                  <a:srgbClr val="001F5F"/>
                </a:solidFill>
                <a:latin typeface="Gadugi"/>
                <a:cs typeface="Gadugi"/>
              </a:rPr>
              <a:t> media</a:t>
            </a:r>
            <a:endParaRPr sz="1400">
              <a:latin typeface="Gadugi"/>
              <a:cs typeface="Gadug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15" y="3142489"/>
            <a:ext cx="9038082" cy="199872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33908" y="3769563"/>
            <a:ext cx="7899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45" dirty="0">
                <a:solidFill>
                  <a:srgbClr val="001F5F"/>
                </a:solidFill>
                <a:latin typeface="Trebuchet MS"/>
                <a:cs typeface="Trebuchet MS"/>
              </a:rPr>
              <a:t>S</a:t>
            </a:r>
            <a:r>
              <a:rPr sz="1800" b="1" spc="135" dirty="0">
                <a:solidFill>
                  <a:srgbClr val="001F5F"/>
                </a:solidFill>
                <a:latin typeface="Trebuchet MS"/>
                <a:cs typeface="Trebuchet MS"/>
              </a:rPr>
              <a:t>c</a:t>
            </a:r>
            <a:r>
              <a:rPr sz="1800" b="1" spc="60" dirty="0">
                <a:solidFill>
                  <a:srgbClr val="001F5F"/>
                </a:solidFill>
                <a:latin typeface="Trebuchet MS"/>
                <a:cs typeface="Trebuchet MS"/>
              </a:rPr>
              <a:t>ho</a:t>
            </a:r>
            <a:r>
              <a:rPr sz="1800" b="1" spc="50" dirty="0">
                <a:solidFill>
                  <a:srgbClr val="001F5F"/>
                </a:solidFill>
                <a:latin typeface="Trebuchet MS"/>
                <a:cs typeface="Trebuchet MS"/>
              </a:rPr>
              <a:t>o</a:t>
            </a:r>
            <a:r>
              <a:rPr sz="1800" b="1" spc="70" dirty="0">
                <a:solidFill>
                  <a:srgbClr val="001F5F"/>
                </a:solidFill>
                <a:latin typeface="Trebuchet MS"/>
                <a:cs typeface="Trebuchet MS"/>
              </a:rPr>
              <a:t>l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908" y="4046931"/>
            <a:ext cx="6874509" cy="864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Regular</a:t>
            </a:r>
            <a:r>
              <a:rPr sz="1100" b="1" spc="-10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conversations</a:t>
            </a:r>
            <a:r>
              <a:rPr sz="1100" b="1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about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sexual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harassment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5" dirty="0">
                <a:solidFill>
                  <a:srgbClr val="001F5F"/>
                </a:solidFill>
                <a:latin typeface="Trebuchet MS"/>
                <a:cs typeface="Trebuchet MS"/>
              </a:rPr>
              <a:t>in</a:t>
            </a:r>
            <a:r>
              <a:rPr sz="1100" b="1" spc="-6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5" dirty="0">
                <a:solidFill>
                  <a:srgbClr val="001F5F"/>
                </a:solidFill>
                <a:latin typeface="Trebuchet MS"/>
                <a:cs typeface="Trebuchet MS"/>
              </a:rPr>
              <a:t>PSHE,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assemblies</a:t>
            </a:r>
            <a:r>
              <a:rPr sz="1100" b="1" spc="-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and</a:t>
            </a:r>
            <a:r>
              <a:rPr sz="1100" b="1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enrichment</a:t>
            </a:r>
            <a:endParaRPr sz="11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Zero-tolerance:</a:t>
            </a:r>
            <a:r>
              <a:rPr sz="1100" b="1" spc="-10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sexual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harassment</a:t>
            </a:r>
            <a:r>
              <a:rPr sz="1100" b="1" spc="-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is</a:t>
            </a:r>
            <a:r>
              <a:rPr sz="1100" b="1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5" dirty="0">
                <a:solidFill>
                  <a:srgbClr val="001F5F"/>
                </a:solidFill>
                <a:latin typeface="Trebuchet MS"/>
                <a:cs typeface="Trebuchet MS"/>
              </a:rPr>
              <a:t>not</a:t>
            </a:r>
            <a:r>
              <a:rPr sz="1100" b="1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20" dirty="0">
                <a:solidFill>
                  <a:srgbClr val="001F5F"/>
                </a:solidFill>
                <a:latin typeface="Trebuchet MS"/>
                <a:cs typeface="Trebuchet MS"/>
              </a:rPr>
              <a:t>‘banter’,</a:t>
            </a:r>
            <a:r>
              <a:rPr sz="1100" b="1" spc="-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20" dirty="0">
                <a:solidFill>
                  <a:srgbClr val="001F5F"/>
                </a:solidFill>
                <a:latin typeface="Trebuchet MS"/>
                <a:cs typeface="Trebuchet MS"/>
              </a:rPr>
              <a:t>‘just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growing</a:t>
            </a:r>
            <a:r>
              <a:rPr sz="1100" b="1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5" dirty="0">
                <a:solidFill>
                  <a:srgbClr val="001F5F"/>
                </a:solidFill>
                <a:latin typeface="Trebuchet MS"/>
                <a:cs typeface="Trebuchet MS"/>
              </a:rPr>
              <a:t>up’</a:t>
            </a:r>
            <a:r>
              <a:rPr sz="1100" b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and</a:t>
            </a:r>
            <a:r>
              <a:rPr sz="1100" b="1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will</a:t>
            </a:r>
            <a:r>
              <a:rPr sz="1100" b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i="1" spc="45" dirty="0">
                <a:solidFill>
                  <a:srgbClr val="001F5F"/>
                </a:solidFill>
                <a:latin typeface="Cambria"/>
                <a:cs typeface="Cambria"/>
              </a:rPr>
              <a:t>always</a:t>
            </a:r>
            <a:r>
              <a:rPr sz="1100" b="1" i="1" spc="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be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dealt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15" dirty="0">
                <a:solidFill>
                  <a:srgbClr val="001F5F"/>
                </a:solidFill>
                <a:latin typeface="Trebuchet MS"/>
                <a:cs typeface="Trebuchet MS"/>
              </a:rPr>
              <a:t>with</a:t>
            </a:r>
            <a:endParaRPr sz="11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Ensure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all</a:t>
            </a:r>
            <a:r>
              <a:rPr sz="1100" b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students</a:t>
            </a:r>
            <a:r>
              <a:rPr sz="1100" b="1" spc="-10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know</a:t>
            </a:r>
            <a:r>
              <a:rPr sz="1100" b="1" spc="-5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who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5" dirty="0">
                <a:solidFill>
                  <a:srgbClr val="001F5F"/>
                </a:solidFill>
                <a:latin typeface="Trebuchet MS"/>
                <a:cs typeface="Trebuchet MS"/>
              </a:rPr>
              <a:t>to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talk</a:t>
            </a:r>
            <a:r>
              <a:rPr sz="1100" b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5" dirty="0">
                <a:solidFill>
                  <a:srgbClr val="001F5F"/>
                </a:solidFill>
                <a:latin typeface="Trebuchet MS"/>
                <a:cs typeface="Trebuchet MS"/>
              </a:rPr>
              <a:t>to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5" dirty="0">
                <a:solidFill>
                  <a:srgbClr val="001F5F"/>
                </a:solidFill>
                <a:latin typeface="Trebuchet MS"/>
                <a:cs typeface="Trebuchet MS"/>
              </a:rPr>
              <a:t>in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school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10" dirty="0">
                <a:solidFill>
                  <a:srgbClr val="001F5F"/>
                </a:solidFill>
                <a:latin typeface="Trebuchet MS"/>
                <a:cs typeface="Trebuchet MS"/>
              </a:rPr>
              <a:t>if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they</a:t>
            </a:r>
            <a:r>
              <a:rPr sz="1100" b="1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5" dirty="0">
                <a:solidFill>
                  <a:srgbClr val="001F5F"/>
                </a:solidFill>
                <a:latin typeface="Trebuchet MS"/>
                <a:cs typeface="Trebuchet MS"/>
              </a:rPr>
              <a:t>have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an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issue</a:t>
            </a:r>
            <a:endParaRPr sz="11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100" b="1" spc="60" dirty="0">
                <a:solidFill>
                  <a:srgbClr val="001F5F"/>
                </a:solidFill>
                <a:latin typeface="Trebuchet MS"/>
                <a:cs typeface="Trebuchet MS"/>
              </a:rPr>
              <a:t>Make</a:t>
            </a:r>
            <a:r>
              <a:rPr sz="1100" b="1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15" dirty="0">
                <a:solidFill>
                  <a:srgbClr val="001F5F"/>
                </a:solidFill>
                <a:latin typeface="Trebuchet MS"/>
                <a:cs typeface="Trebuchet MS"/>
              </a:rPr>
              <a:t>it</a:t>
            </a:r>
            <a:r>
              <a:rPr sz="1100" b="1" spc="-6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easy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10" dirty="0">
                <a:solidFill>
                  <a:srgbClr val="001F5F"/>
                </a:solidFill>
                <a:latin typeface="Trebuchet MS"/>
                <a:cs typeface="Trebuchet MS"/>
              </a:rPr>
              <a:t>for</a:t>
            </a:r>
            <a:r>
              <a:rPr sz="1100" b="1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students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5" dirty="0">
                <a:solidFill>
                  <a:srgbClr val="001F5F"/>
                </a:solidFill>
                <a:latin typeface="Trebuchet MS"/>
                <a:cs typeface="Trebuchet MS"/>
              </a:rPr>
              <a:t>to</a:t>
            </a:r>
            <a:r>
              <a:rPr sz="1100" b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15" dirty="0">
                <a:solidFill>
                  <a:srgbClr val="001F5F"/>
                </a:solidFill>
                <a:latin typeface="Trebuchet MS"/>
                <a:cs typeface="Trebuchet MS"/>
              </a:rPr>
              <a:t>report</a:t>
            </a:r>
            <a:r>
              <a:rPr sz="1100" b="1" spc="-10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issues</a:t>
            </a:r>
            <a:r>
              <a:rPr sz="1100" b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and</a:t>
            </a:r>
            <a:r>
              <a:rPr sz="1100" b="1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ensure</a:t>
            </a:r>
            <a:r>
              <a:rPr sz="1100" b="1" spc="-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they</a:t>
            </a:r>
            <a:r>
              <a:rPr sz="1100" b="1" spc="-6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are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involved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5" dirty="0">
                <a:solidFill>
                  <a:srgbClr val="001F5F"/>
                </a:solidFill>
                <a:latin typeface="Trebuchet MS"/>
                <a:cs typeface="Trebuchet MS"/>
              </a:rPr>
              <a:t>in</a:t>
            </a:r>
            <a:r>
              <a:rPr sz="1100" b="1" spc="-6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5" dirty="0">
                <a:solidFill>
                  <a:srgbClr val="001F5F"/>
                </a:solidFill>
                <a:latin typeface="Trebuchet MS"/>
                <a:cs typeface="Trebuchet MS"/>
              </a:rPr>
              <a:t>what</a:t>
            </a:r>
            <a:r>
              <a:rPr sz="1100" b="1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happens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10" dirty="0">
                <a:solidFill>
                  <a:srgbClr val="001F5F"/>
                </a:solidFill>
                <a:latin typeface="Trebuchet MS"/>
                <a:cs typeface="Trebuchet MS"/>
              </a:rPr>
              <a:t>next</a:t>
            </a:r>
            <a:endParaRPr sz="1100">
              <a:latin typeface="Trebuchet MS"/>
              <a:cs typeface="Trebuchet MS"/>
            </a:endParaRP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100" b="1" spc="80" dirty="0">
                <a:solidFill>
                  <a:srgbClr val="001F5F"/>
                </a:solidFill>
                <a:latin typeface="Trebuchet MS"/>
                <a:cs typeface="Trebuchet MS"/>
              </a:rPr>
              <a:t>C</a:t>
            </a:r>
            <a:r>
              <a:rPr sz="1100" b="1" spc="35" dirty="0">
                <a:solidFill>
                  <a:srgbClr val="001F5F"/>
                </a:solidFill>
                <a:latin typeface="Trebuchet MS"/>
                <a:cs typeface="Trebuchet MS"/>
              </a:rPr>
              <a:t>o</a:t>
            </a:r>
            <a:r>
              <a:rPr sz="1100" b="1" spc="25" dirty="0">
                <a:solidFill>
                  <a:srgbClr val="001F5F"/>
                </a:solidFill>
                <a:latin typeface="Trebuchet MS"/>
                <a:cs typeface="Trebuchet MS"/>
              </a:rPr>
              <a:t>n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s</a:t>
            </a:r>
            <a:r>
              <a:rPr sz="1100" b="1" spc="70" dirty="0">
                <a:solidFill>
                  <a:srgbClr val="001F5F"/>
                </a:solidFill>
                <a:latin typeface="Trebuchet MS"/>
                <a:cs typeface="Trebuchet MS"/>
              </a:rPr>
              <a:t>u</a:t>
            </a:r>
            <a:r>
              <a:rPr sz="1100" b="1" spc="25" dirty="0">
                <a:solidFill>
                  <a:srgbClr val="001F5F"/>
                </a:solidFill>
                <a:latin typeface="Trebuchet MS"/>
                <a:cs typeface="Trebuchet MS"/>
              </a:rPr>
              <a:t>lt</a:t>
            </a:r>
            <a:r>
              <a:rPr sz="1100" b="1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65" dirty="0">
                <a:solidFill>
                  <a:srgbClr val="001F5F"/>
                </a:solidFill>
                <a:latin typeface="Trebuchet MS"/>
                <a:cs typeface="Trebuchet MS"/>
              </a:rPr>
              <a:t>w</a:t>
            </a:r>
            <a:r>
              <a:rPr sz="1100" b="1" dirty="0">
                <a:solidFill>
                  <a:srgbClr val="001F5F"/>
                </a:solidFill>
                <a:latin typeface="Trebuchet MS"/>
                <a:cs typeface="Trebuchet MS"/>
              </a:rPr>
              <a:t>ith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stu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dents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abou</a:t>
            </a:r>
            <a:r>
              <a:rPr sz="1100" b="1" spc="5" dirty="0">
                <a:solidFill>
                  <a:srgbClr val="001F5F"/>
                </a:solidFill>
                <a:latin typeface="Trebuchet MS"/>
                <a:cs typeface="Trebuchet MS"/>
              </a:rPr>
              <a:t>t</a:t>
            </a:r>
            <a:r>
              <a:rPr sz="1100" b="1" spc="-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w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hat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we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c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an</a:t>
            </a:r>
            <a:r>
              <a:rPr sz="1100" b="1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65" dirty="0">
                <a:solidFill>
                  <a:srgbClr val="001F5F"/>
                </a:solidFill>
                <a:latin typeface="Trebuchet MS"/>
                <a:cs typeface="Trebuchet MS"/>
              </a:rPr>
              <a:t>do</a:t>
            </a:r>
            <a:r>
              <a:rPr sz="1100" b="1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b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e</a:t>
            </a:r>
            <a:r>
              <a:rPr sz="1100" b="1" spc="15" dirty="0">
                <a:solidFill>
                  <a:srgbClr val="001F5F"/>
                </a:solidFill>
                <a:latin typeface="Trebuchet MS"/>
                <a:cs typeface="Trebuchet MS"/>
              </a:rPr>
              <a:t>tte</a:t>
            </a:r>
            <a:r>
              <a:rPr sz="1100" b="1" spc="-30" dirty="0">
                <a:solidFill>
                  <a:srgbClr val="001F5F"/>
                </a:solidFill>
                <a:latin typeface="Trebuchet MS"/>
                <a:cs typeface="Trebuchet MS"/>
              </a:rPr>
              <a:t>r</a:t>
            </a:r>
            <a:endParaRPr sz="1100">
              <a:latin typeface="Trebuchet MS"/>
              <a:cs typeface="Trebuchet MS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760220"/>
            <a:ext cx="9035034" cy="2302002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36038" y="0"/>
            <a:ext cx="446976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0" dirty="0"/>
              <a:t>What</a:t>
            </a:r>
            <a:r>
              <a:rPr spc="-315" dirty="0"/>
              <a:t> </a:t>
            </a:r>
            <a:r>
              <a:rPr spc="185" dirty="0"/>
              <a:t>can</a:t>
            </a:r>
            <a:r>
              <a:rPr spc="-315" dirty="0"/>
              <a:t> </a:t>
            </a:r>
            <a:r>
              <a:rPr spc="200" dirty="0"/>
              <a:t>we</a:t>
            </a:r>
            <a:r>
              <a:rPr spc="-315" dirty="0"/>
              <a:t> </a:t>
            </a:r>
            <a:r>
              <a:rPr spc="235" dirty="0"/>
              <a:t>do?</a:t>
            </a: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2400" y="0"/>
            <a:ext cx="8989314" cy="2766822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43662" y="650240"/>
            <a:ext cx="876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55" dirty="0">
                <a:solidFill>
                  <a:srgbClr val="001F5F"/>
                </a:solidFill>
                <a:latin typeface="Trebuchet MS"/>
                <a:cs typeface="Trebuchet MS"/>
              </a:rPr>
              <a:t>P</a:t>
            </a:r>
            <a:r>
              <a:rPr sz="1800" b="1" spc="30" dirty="0">
                <a:solidFill>
                  <a:srgbClr val="001F5F"/>
                </a:solidFill>
                <a:latin typeface="Trebuchet MS"/>
                <a:cs typeface="Trebuchet MS"/>
              </a:rPr>
              <a:t>are</a:t>
            </a:r>
            <a:r>
              <a:rPr sz="1800" b="1" spc="55" dirty="0">
                <a:solidFill>
                  <a:srgbClr val="001F5F"/>
                </a:solidFill>
                <a:latin typeface="Trebuchet MS"/>
                <a:cs typeface="Trebuchet MS"/>
              </a:rPr>
              <a:t>nts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xfrm>
            <a:off x="143662" y="927607"/>
            <a:ext cx="8362315" cy="256801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pc="35" dirty="0"/>
              <a:t>Talk</a:t>
            </a:r>
            <a:r>
              <a:rPr spc="-75" dirty="0"/>
              <a:t> </a:t>
            </a:r>
            <a:r>
              <a:rPr spc="25" dirty="0"/>
              <a:t>to</a:t>
            </a:r>
            <a:r>
              <a:rPr spc="-80" dirty="0"/>
              <a:t> </a:t>
            </a:r>
            <a:r>
              <a:rPr spc="20" dirty="0"/>
              <a:t>your</a:t>
            </a:r>
            <a:r>
              <a:rPr spc="-70" dirty="0"/>
              <a:t> </a:t>
            </a:r>
            <a:r>
              <a:rPr spc="30" dirty="0"/>
              <a:t>child</a:t>
            </a:r>
            <a:r>
              <a:rPr spc="-75" dirty="0"/>
              <a:t> </a:t>
            </a:r>
            <a:r>
              <a:rPr spc="45" dirty="0"/>
              <a:t>about</a:t>
            </a:r>
            <a:r>
              <a:rPr spc="-90" dirty="0"/>
              <a:t> </a:t>
            </a:r>
            <a:r>
              <a:rPr dirty="0"/>
              <a:t>their</a:t>
            </a:r>
            <a:r>
              <a:rPr spc="-75" dirty="0"/>
              <a:t> </a:t>
            </a:r>
            <a:r>
              <a:rPr spc="25" dirty="0"/>
              <a:t>experiences</a:t>
            </a:r>
            <a:r>
              <a:rPr spc="-90" dirty="0"/>
              <a:t> </a:t>
            </a:r>
            <a:r>
              <a:rPr spc="30" dirty="0"/>
              <a:t>of</a:t>
            </a:r>
            <a:r>
              <a:rPr spc="-85" dirty="0"/>
              <a:t> </a:t>
            </a:r>
            <a:r>
              <a:rPr spc="40" dirty="0"/>
              <a:t>sexual</a:t>
            </a:r>
            <a:r>
              <a:rPr spc="-100" dirty="0"/>
              <a:t> </a:t>
            </a:r>
            <a:r>
              <a:rPr spc="25" dirty="0"/>
              <a:t>harassment,</a:t>
            </a:r>
            <a:r>
              <a:rPr spc="-100" dirty="0"/>
              <a:t> </a:t>
            </a:r>
            <a:r>
              <a:rPr spc="20" dirty="0"/>
              <a:t>online</a:t>
            </a:r>
            <a:r>
              <a:rPr spc="-45" dirty="0"/>
              <a:t> </a:t>
            </a:r>
            <a:r>
              <a:rPr spc="55" dirty="0"/>
              <a:t>and</a:t>
            </a:r>
            <a:r>
              <a:rPr spc="-60" dirty="0"/>
              <a:t> </a:t>
            </a:r>
            <a:r>
              <a:rPr dirty="0"/>
              <a:t>offline,</a:t>
            </a:r>
            <a:r>
              <a:rPr spc="-85" dirty="0"/>
              <a:t> </a:t>
            </a:r>
            <a:r>
              <a:rPr spc="35" dirty="0"/>
              <a:t>both</a:t>
            </a:r>
            <a:r>
              <a:rPr spc="-70" dirty="0"/>
              <a:t> </a:t>
            </a:r>
            <a:r>
              <a:rPr spc="25" dirty="0"/>
              <a:t>inside</a:t>
            </a:r>
            <a:r>
              <a:rPr spc="-70" dirty="0"/>
              <a:t> </a:t>
            </a:r>
            <a:r>
              <a:rPr spc="55" dirty="0"/>
              <a:t>and</a:t>
            </a:r>
            <a:r>
              <a:rPr spc="-60" dirty="0"/>
              <a:t> </a:t>
            </a:r>
            <a:r>
              <a:rPr spc="35" dirty="0"/>
              <a:t>outside</a:t>
            </a:r>
            <a:r>
              <a:rPr spc="-85" dirty="0"/>
              <a:t> </a:t>
            </a:r>
            <a:r>
              <a:rPr spc="30" dirty="0"/>
              <a:t>of</a:t>
            </a:r>
            <a:r>
              <a:rPr spc="-60" dirty="0"/>
              <a:t> </a:t>
            </a:r>
            <a:r>
              <a:rPr spc="50" dirty="0"/>
              <a:t>school</a:t>
            </a: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pc="65" dirty="0"/>
              <a:t>Model</a:t>
            </a:r>
            <a:r>
              <a:rPr spc="-75" dirty="0"/>
              <a:t> </a:t>
            </a:r>
            <a:r>
              <a:rPr spc="80" dirty="0"/>
              <a:t>good</a:t>
            </a:r>
            <a:r>
              <a:rPr spc="-70" dirty="0"/>
              <a:t> </a:t>
            </a:r>
            <a:r>
              <a:rPr spc="25" dirty="0"/>
              <a:t>behaviour</a:t>
            </a:r>
            <a:r>
              <a:rPr spc="-85" dirty="0"/>
              <a:t> </a:t>
            </a:r>
            <a:r>
              <a:rPr spc="55" dirty="0"/>
              <a:t>and</a:t>
            </a:r>
            <a:r>
              <a:rPr spc="-60" dirty="0"/>
              <a:t> </a:t>
            </a:r>
            <a:r>
              <a:rPr spc="55" dirty="0"/>
              <a:t>discuss</a:t>
            </a:r>
            <a:r>
              <a:rPr spc="-70" dirty="0"/>
              <a:t> </a:t>
            </a:r>
            <a:r>
              <a:rPr spc="35" dirty="0"/>
              <a:t>what</a:t>
            </a:r>
            <a:r>
              <a:rPr spc="-70" dirty="0"/>
              <a:t> </a:t>
            </a:r>
            <a:r>
              <a:rPr spc="20" dirty="0"/>
              <a:t>is</a:t>
            </a:r>
            <a:r>
              <a:rPr spc="-60" dirty="0"/>
              <a:t> </a:t>
            </a:r>
            <a:r>
              <a:rPr spc="25" dirty="0"/>
              <a:t>not</a:t>
            </a:r>
            <a:r>
              <a:rPr spc="-80" dirty="0"/>
              <a:t> </a:t>
            </a:r>
            <a:r>
              <a:rPr spc="45" dirty="0"/>
              <a:t>acceptable</a:t>
            </a: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pc="50" dirty="0"/>
              <a:t>Set</a:t>
            </a:r>
            <a:r>
              <a:rPr spc="-90" dirty="0"/>
              <a:t> </a:t>
            </a:r>
            <a:r>
              <a:rPr spc="55" dirty="0"/>
              <a:t>up</a:t>
            </a:r>
            <a:r>
              <a:rPr spc="-80" dirty="0"/>
              <a:t> </a:t>
            </a:r>
            <a:r>
              <a:rPr spc="30" dirty="0"/>
              <a:t>parental</a:t>
            </a:r>
            <a:r>
              <a:rPr spc="-95" dirty="0"/>
              <a:t> </a:t>
            </a:r>
            <a:r>
              <a:rPr spc="25" dirty="0"/>
              <a:t>control</a:t>
            </a:r>
            <a:r>
              <a:rPr spc="-75" dirty="0"/>
              <a:t> </a:t>
            </a:r>
            <a:r>
              <a:rPr spc="15" dirty="0"/>
              <a:t>filters</a:t>
            </a:r>
            <a:r>
              <a:rPr spc="-85" dirty="0"/>
              <a:t> </a:t>
            </a:r>
            <a:r>
              <a:rPr spc="40" dirty="0"/>
              <a:t>on</a:t>
            </a:r>
            <a:r>
              <a:rPr spc="-70" dirty="0"/>
              <a:t> </a:t>
            </a:r>
            <a:r>
              <a:rPr spc="15" dirty="0"/>
              <a:t>the</a:t>
            </a:r>
            <a:r>
              <a:rPr spc="-70" dirty="0"/>
              <a:t> </a:t>
            </a:r>
            <a:r>
              <a:rPr spc="15" dirty="0"/>
              <a:t>Internet</a:t>
            </a:r>
            <a:r>
              <a:rPr spc="-85" dirty="0"/>
              <a:t> </a:t>
            </a:r>
            <a:r>
              <a:rPr spc="380" dirty="0"/>
              <a:t>/</a:t>
            </a:r>
            <a:r>
              <a:rPr spc="-80" dirty="0"/>
              <a:t> </a:t>
            </a:r>
            <a:r>
              <a:rPr spc="40" dirty="0"/>
              <a:t>phones</a:t>
            </a:r>
            <a:r>
              <a:rPr spc="-70" dirty="0"/>
              <a:t> </a:t>
            </a:r>
            <a:r>
              <a:rPr spc="55" dirty="0"/>
              <a:t>and</a:t>
            </a:r>
            <a:r>
              <a:rPr spc="-65" dirty="0"/>
              <a:t> </a:t>
            </a:r>
            <a:r>
              <a:rPr spc="35" dirty="0"/>
              <a:t>regularly</a:t>
            </a:r>
            <a:r>
              <a:rPr spc="-100" dirty="0"/>
              <a:t> </a:t>
            </a:r>
            <a:r>
              <a:rPr spc="35" dirty="0"/>
              <a:t>check</a:t>
            </a:r>
            <a:r>
              <a:rPr spc="-75" dirty="0"/>
              <a:t> </a:t>
            </a:r>
            <a:r>
              <a:rPr spc="20" dirty="0"/>
              <a:t>your</a:t>
            </a:r>
            <a:r>
              <a:rPr spc="-70" dirty="0"/>
              <a:t> </a:t>
            </a:r>
            <a:r>
              <a:rPr spc="15" dirty="0"/>
              <a:t>child’s</a:t>
            </a:r>
            <a:r>
              <a:rPr spc="-60" dirty="0"/>
              <a:t> </a:t>
            </a:r>
            <a:r>
              <a:rPr spc="35" dirty="0"/>
              <a:t>phone</a:t>
            </a: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pc="114" dirty="0"/>
              <a:t>S</a:t>
            </a:r>
            <a:r>
              <a:rPr spc="40" dirty="0"/>
              <a:t>pot</a:t>
            </a:r>
            <a:r>
              <a:rPr spc="-95" dirty="0"/>
              <a:t> </a:t>
            </a:r>
            <a:r>
              <a:rPr spc="10" dirty="0"/>
              <a:t>th</a:t>
            </a:r>
            <a:r>
              <a:rPr spc="30" dirty="0"/>
              <a:t>e</a:t>
            </a:r>
            <a:r>
              <a:rPr spc="-80" dirty="0"/>
              <a:t> </a:t>
            </a:r>
            <a:r>
              <a:rPr spc="20" dirty="0"/>
              <a:t>si</a:t>
            </a:r>
            <a:r>
              <a:rPr spc="85" dirty="0"/>
              <a:t>gns</a:t>
            </a:r>
            <a:r>
              <a:rPr spc="-75" dirty="0"/>
              <a:t> </a:t>
            </a:r>
            <a:r>
              <a:rPr spc="275" dirty="0"/>
              <a:t>–</a:t>
            </a:r>
            <a:r>
              <a:rPr spc="-75" dirty="0"/>
              <a:t> </a:t>
            </a:r>
            <a:r>
              <a:rPr spc="15" dirty="0"/>
              <a:t>ar</a:t>
            </a:r>
            <a:r>
              <a:rPr spc="30" dirty="0"/>
              <a:t>e</a:t>
            </a:r>
            <a:r>
              <a:rPr spc="-80" dirty="0"/>
              <a:t> </a:t>
            </a:r>
            <a:r>
              <a:rPr spc="10" dirty="0"/>
              <a:t>th</a:t>
            </a:r>
            <a:r>
              <a:rPr spc="30" dirty="0"/>
              <a:t>e</a:t>
            </a:r>
            <a:r>
              <a:rPr dirty="0"/>
              <a:t>re</a:t>
            </a:r>
            <a:r>
              <a:rPr spc="-100" dirty="0"/>
              <a:t> </a:t>
            </a:r>
            <a:r>
              <a:rPr spc="55" dirty="0"/>
              <a:t>c</a:t>
            </a:r>
            <a:r>
              <a:rPr spc="15" dirty="0"/>
              <a:t>h</a:t>
            </a:r>
            <a:r>
              <a:rPr spc="65" dirty="0"/>
              <a:t>ange</a:t>
            </a:r>
            <a:r>
              <a:rPr spc="75" dirty="0"/>
              <a:t>s</a:t>
            </a:r>
            <a:r>
              <a:rPr spc="-75" dirty="0"/>
              <a:t> </a:t>
            </a:r>
            <a:r>
              <a:rPr spc="-5" dirty="0"/>
              <a:t>in</a:t>
            </a:r>
            <a:r>
              <a:rPr spc="-60" dirty="0"/>
              <a:t> </a:t>
            </a:r>
            <a:r>
              <a:rPr spc="35" dirty="0"/>
              <a:t>you</a:t>
            </a:r>
            <a:r>
              <a:rPr spc="-30" dirty="0"/>
              <a:t>r</a:t>
            </a:r>
            <a:r>
              <a:rPr spc="-90" dirty="0"/>
              <a:t> </a:t>
            </a:r>
            <a:r>
              <a:rPr spc="55" dirty="0"/>
              <a:t>c</a:t>
            </a:r>
            <a:r>
              <a:rPr spc="15" dirty="0"/>
              <a:t>h</a:t>
            </a:r>
            <a:r>
              <a:rPr spc="5" dirty="0"/>
              <a:t>il</a:t>
            </a:r>
            <a:r>
              <a:rPr spc="10" dirty="0"/>
              <a:t>d’s</a:t>
            </a:r>
            <a:r>
              <a:rPr spc="-70" dirty="0"/>
              <a:t> </a:t>
            </a:r>
            <a:r>
              <a:rPr spc="50" dirty="0"/>
              <a:t>b</a:t>
            </a:r>
            <a:r>
              <a:rPr spc="55" dirty="0"/>
              <a:t>e</a:t>
            </a:r>
            <a:r>
              <a:rPr spc="15" dirty="0"/>
              <a:t>h</a:t>
            </a:r>
            <a:r>
              <a:rPr spc="30" dirty="0"/>
              <a:t>aviou</a:t>
            </a:r>
            <a:r>
              <a:rPr spc="15" dirty="0"/>
              <a:t>r?</a:t>
            </a: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pc="35" dirty="0"/>
              <a:t>Talk</a:t>
            </a:r>
            <a:r>
              <a:rPr spc="-75" dirty="0"/>
              <a:t> </a:t>
            </a:r>
            <a:r>
              <a:rPr spc="25" dirty="0"/>
              <a:t>to</a:t>
            </a:r>
            <a:r>
              <a:rPr spc="-85" dirty="0"/>
              <a:t> </a:t>
            </a:r>
            <a:r>
              <a:rPr spc="10" dirty="0"/>
              <a:t>th</a:t>
            </a:r>
            <a:r>
              <a:rPr spc="30" dirty="0"/>
              <a:t>e</a:t>
            </a:r>
            <a:r>
              <a:rPr spc="-80" dirty="0"/>
              <a:t> </a:t>
            </a:r>
            <a:r>
              <a:rPr spc="50" dirty="0"/>
              <a:t>sch</a:t>
            </a:r>
            <a:r>
              <a:rPr spc="45" dirty="0"/>
              <a:t>ool</a:t>
            </a:r>
            <a:r>
              <a:rPr spc="-70" dirty="0"/>
              <a:t> </a:t>
            </a:r>
            <a:r>
              <a:rPr spc="-10" dirty="0"/>
              <a:t>if</a:t>
            </a:r>
            <a:r>
              <a:rPr spc="-75" dirty="0"/>
              <a:t> </a:t>
            </a:r>
            <a:r>
              <a:rPr spc="35" dirty="0"/>
              <a:t>you</a:t>
            </a:r>
            <a:r>
              <a:rPr spc="-70" dirty="0"/>
              <a:t> </a:t>
            </a:r>
            <a:r>
              <a:rPr spc="15" dirty="0"/>
              <a:t>h</a:t>
            </a:r>
            <a:r>
              <a:rPr spc="40" dirty="0"/>
              <a:t>ave</a:t>
            </a:r>
            <a:r>
              <a:rPr spc="-80" dirty="0"/>
              <a:t> </a:t>
            </a:r>
            <a:r>
              <a:rPr spc="55" dirty="0"/>
              <a:t>c</a:t>
            </a:r>
            <a:r>
              <a:rPr spc="35" dirty="0"/>
              <a:t>o</a:t>
            </a:r>
            <a:r>
              <a:rPr spc="25" dirty="0"/>
              <a:t>n</a:t>
            </a:r>
            <a:r>
              <a:rPr spc="55" dirty="0"/>
              <a:t>c</a:t>
            </a:r>
            <a:r>
              <a:rPr spc="30" dirty="0"/>
              <a:t>e</a:t>
            </a:r>
            <a:r>
              <a:rPr spc="20" dirty="0"/>
              <a:t>rns</a:t>
            </a:r>
            <a:r>
              <a:rPr spc="-75" dirty="0"/>
              <a:t> </a:t>
            </a:r>
            <a:r>
              <a:rPr spc="45" dirty="0"/>
              <a:t>o</a:t>
            </a:r>
            <a:r>
              <a:rPr spc="-30" dirty="0"/>
              <a:t>r</a:t>
            </a:r>
            <a:r>
              <a:rPr spc="-70" dirty="0"/>
              <a:t> </a:t>
            </a:r>
            <a:r>
              <a:rPr spc="20" dirty="0"/>
              <a:t>n</a:t>
            </a:r>
            <a:r>
              <a:rPr spc="30" dirty="0"/>
              <a:t>ee</a:t>
            </a:r>
            <a:r>
              <a:rPr spc="80" dirty="0"/>
              <a:t>d</a:t>
            </a:r>
            <a:r>
              <a:rPr spc="-85" dirty="0"/>
              <a:t> </a:t>
            </a:r>
            <a:r>
              <a:rPr spc="45" dirty="0"/>
              <a:t>s</a:t>
            </a:r>
            <a:r>
              <a:rPr spc="70" dirty="0"/>
              <a:t>u</a:t>
            </a:r>
            <a:r>
              <a:rPr spc="35" dirty="0"/>
              <a:t>ppor</a:t>
            </a:r>
            <a:r>
              <a:rPr spc="5" dirty="0"/>
              <a:t>t</a:t>
            </a:r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pc="15" dirty="0"/>
              <a:t>Visit</a:t>
            </a:r>
            <a:r>
              <a:rPr spc="-70" dirty="0"/>
              <a:t> </a:t>
            </a:r>
            <a:r>
              <a:rPr spc="15" dirty="0"/>
              <a:t>the</a:t>
            </a:r>
            <a:r>
              <a:rPr spc="-80" dirty="0"/>
              <a:t> </a:t>
            </a:r>
            <a:r>
              <a:rPr spc="30" dirty="0"/>
              <a:t>school’s</a:t>
            </a:r>
            <a:r>
              <a:rPr spc="-60" dirty="0"/>
              <a:t> </a:t>
            </a:r>
            <a:r>
              <a:rPr spc="50" dirty="0"/>
              <a:t>safeguarding</a:t>
            </a:r>
            <a:r>
              <a:rPr spc="-80" dirty="0"/>
              <a:t> </a:t>
            </a:r>
            <a:r>
              <a:rPr spc="75" dirty="0"/>
              <a:t>page</a:t>
            </a:r>
            <a:r>
              <a:rPr spc="-80" dirty="0"/>
              <a:t> </a:t>
            </a:r>
            <a:r>
              <a:rPr spc="10" dirty="0"/>
              <a:t>for</a:t>
            </a:r>
            <a:r>
              <a:rPr spc="-45" dirty="0"/>
              <a:t> </a:t>
            </a:r>
            <a:r>
              <a:rPr spc="35" dirty="0"/>
              <a:t>more</a:t>
            </a:r>
            <a:r>
              <a:rPr spc="-80" dirty="0"/>
              <a:t> </a:t>
            </a:r>
            <a:r>
              <a:rPr spc="5" dirty="0"/>
              <a:t>information</a:t>
            </a:r>
            <a:endParaRPr lang="en-GB" spc="5" dirty="0"/>
          </a:p>
          <a:p>
            <a:pPr marL="299085" indent="-2870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endParaRPr sz="1300" dirty="0"/>
          </a:p>
          <a:p>
            <a:pPr>
              <a:lnSpc>
                <a:spcPct val="100000"/>
              </a:lnSpc>
              <a:spcBef>
                <a:spcPts val="20"/>
              </a:spcBef>
              <a:buFont typeface="Arial MT"/>
              <a:buChar char="•"/>
            </a:pPr>
            <a:endParaRPr sz="1400" dirty="0"/>
          </a:p>
          <a:p>
            <a:pPr marL="521970">
              <a:lnSpc>
                <a:spcPct val="100000"/>
              </a:lnSpc>
            </a:pPr>
            <a:r>
              <a:rPr sz="1800" spc="75" dirty="0"/>
              <a:t>Students</a:t>
            </a:r>
            <a:endParaRPr sz="1800" dirty="0"/>
          </a:p>
          <a:p>
            <a:pPr marL="694055" lvl="1" indent="-172720">
              <a:lnSpc>
                <a:spcPct val="100000"/>
              </a:lnSpc>
              <a:spcBef>
                <a:spcPts val="30"/>
              </a:spcBef>
              <a:buClr>
                <a:srgbClr val="000000"/>
              </a:buClr>
              <a:buFont typeface="Arial MT"/>
              <a:buChar char="•"/>
              <a:tabLst>
                <a:tab pos="694690" algn="l"/>
              </a:tabLst>
            </a:pPr>
            <a:r>
              <a:rPr sz="1100" b="1" spc="60" dirty="0">
                <a:solidFill>
                  <a:srgbClr val="001F5F"/>
                </a:solidFill>
                <a:latin typeface="Trebuchet MS"/>
                <a:cs typeface="Trebuchet MS"/>
              </a:rPr>
              <a:t>K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n</a:t>
            </a:r>
            <a:r>
              <a:rPr sz="1100" b="1" spc="60" dirty="0">
                <a:solidFill>
                  <a:srgbClr val="001F5F"/>
                </a:solidFill>
                <a:latin typeface="Trebuchet MS"/>
                <a:cs typeface="Trebuchet MS"/>
              </a:rPr>
              <a:t>ow</a:t>
            </a:r>
            <a:r>
              <a:rPr sz="1100" b="1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w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hat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b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e</a:t>
            </a:r>
            <a:r>
              <a:rPr sz="1100" b="1" spc="15" dirty="0">
                <a:solidFill>
                  <a:srgbClr val="001F5F"/>
                </a:solidFill>
                <a:latin typeface="Trebuchet MS"/>
                <a:cs typeface="Trebuchet MS"/>
              </a:rPr>
              <a:t>h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aviou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rs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15" dirty="0">
                <a:solidFill>
                  <a:srgbClr val="001F5F"/>
                </a:solidFill>
                <a:latin typeface="Trebuchet MS"/>
                <a:cs typeface="Trebuchet MS"/>
              </a:rPr>
              <a:t>ar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e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s</a:t>
            </a:r>
            <a:r>
              <a:rPr sz="1100" b="1" spc="65" dirty="0">
                <a:solidFill>
                  <a:srgbClr val="001F5F"/>
                </a:solidFill>
                <a:latin typeface="Trebuchet MS"/>
                <a:cs typeface="Trebuchet MS"/>
              </a:rPr>
              <a:t>e</a:t>
            </a:r>
            <a:r>
              <a:rPr sz="1100" b="1" spc="15" dirty="0">
                <a:solidFill>
                  <a:srgbClr val="001F5F"/>
                </a:solidFill>
                <a:latin typeface="Trebuchet MS"/>
                <a:cs typeface="Trebuchet MS"/>
              </a:rPr>
              <a:t>xu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al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15" dirty="0">
                <a:solidFill>
                  <a:srgbClr val="001F5F"/>
                </a:solidFill>
                <a:latin typeface="Trebuchet MS"/>
                <a:cs typeface="Trebuchet MS"/>
              </a:rPr>
              <a:t>har</a:t>
            </a:r>
            <a:r>
              <a:rPr sz="1100" b="1" spc="65" dirty="0">
                <a:solidFill>
                  <a:srgbClr val="001F5F"/>
                </a:solidFill>
                <a:latin typeface="Trebuchet MS"/>
                <a:cs typeface="Trebuchet MS"/>
              </a:rPr>
              <a:t>assme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n</a:t>
            </a:r>
            <a:r>
              <a:rPr sz="1100" b="1" spc="5" dirty="0">
                <a:solidFill>
                  <a:srgbClr val="001F5F"/>
                </a:solidFill>
                <a:latin typeface="Trebuchet MS"/>
                <a:cs typeface="Trebuchet MS"/>
              </a:rPr>
              <a:t>t</a:t>
            </a:r>
            <a:endParaRPr sz="1100" dirty="0">
              <a:latin typeface="Trebuchet MS"/>
              <a:cs typeface="Trebuchet MS"/>
            </a:endParaRPr>
          </a:p>
          <a:p>
            <a:pPr marL="694055" lvl="1" indent="-1727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694690" algn="l"/>
              </a:tabLst>
            </a:pPr>
            <a:r>
              <a:rPr sz="1100" b="1" spc="80" dirty="0">
                <a:solidFill>
                  <a:srgbClr val="001F5F"/>
                </a:solidFill>
                <a:latin typeface="Trebuchet MS"/>
                <a:cs typeface="Trebuchet MS"/>
              </a:rPr>
              <a:t>C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all</a:t>
            </a:r>
            <a:r>
              <a:rPr sz="1100" b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out</a:t>
            </a:r>
            <a:r>
              <a:rPr sz="1100" b="1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se</a:t>
            </a:r>
            <a:r>
              <a:rPr sz="1100" b="1" spc="15" dirty="0">
                <a:solidFill>
                  <a:srgbClr val="001F5F"/>
                </a:solidFill>
                <a:latin typeface="Trebuchet MS"/>
                <a:cs typeface="Trebuchet MS"/>
              </a:rPr>
              <a:t>xu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al</a:t>
            </a:r>
            <a:r>
              <a:rPr sz="1100" b="1" spc="-10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15" dirty="0">
                <a:solidFill>
                  <a:srgbClr val="001F5F"/>
                </a:solidFill>
                <a:latin typeface="Trebuchet MS"/>
                <a:cs typeface="Trebuchet MS"/>
              </a:rPr>
              <a:t>har</a:t>
            </a:r>
            <a:r>
              <a:rPr sz="1100" b="1" spc="65" dirty="0">
                <a:solidFill>
                  <a:srgbClr val="001F5F"/>
                </a:solidFill>
                <a:latin typeface="Trebuchet MS"/>
                <a:cs typeface="Trebuchet MS"/>
              </a:rPr>
              <a:t>assme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n</a:t>
            </a:r>
            <a:r>
              <a:rPr sz="1100" b="1" spc="5" dirty="0">
                <a:solidFill>
                  <a:srgbClr val="001F5F"/>
                </a:solidFill>
                <a:latin typeface="Trebuchet MS"/>
                <a:cs typeface="Trebuchet MS"/>
              </a:rPr>
              <a:t>t</a:t>
            </a:r>
            <a:r>
              <a:rPr sz="1100" b="1" spc="-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5" dirty="0">
                <a:solidFill>
                  <a:srgbClr val="001F5F"/>
                </a:solidFill>
                <a:latin typeface="Trebuchet MS"/>
                <a:cs typeface="Trebuchet MS"/>
              </a:rPr>
              <a:t>w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he</a:t>
            </a:r>
            <a:r>
              <a:rPr sz="1100" b="1" spc="25" dirty="0">
                <a:solidFill>
                  <a:srgbClr val="001F5F"/>
                </a:solidFill>
                <a:latin typeface="Trebuchet MS"/>
                <a:cs typeface="Trebuchet MS"/>
              </a:rPr>
              <a:t>n</a:t>
            </a:r>
            <a:r>
              <a:rPr sz="1100" b="1" spc="-7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5" dirty="0">
                <a:solidFill>
                  <a:srgbClr val="001F5F"/>
                </a:solidFill>
                <a:latin typeface="Trebuchet MS"/>
                <a:cs typeface="Trebuchet MS"/>
              </a:rPr>
              <a:t>you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s</a:t>
            </a:r>
            <a:r>
              <a:rPr sz="1100" b="1" spc="65" dirty="0">
                <a:solidFill>
                  <a:srgbClr val="001F5F"/>
                </a:solidFill>
                <a:latin typeface="Trebuchet MS"/>
                <a:cs typeface="Trebuchet MS"/>
              </a:rPr>
              <a:t>e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e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15" dirty="0">
                <a:solidFill>
                  <a:srgbClr val="001F5F"/>
                </a:solidFill>
                <a:latin typeface="Trebuchet MS"/>
                <a:cs typeface="Trebuchet MS"/>
              </a:rPr>
              <a:t>it</a:t>
            </a:r>
            <a:endParaRPr sz="1100" dirty="0">
              <a:latin typeface="Trebuchet MS"/>
              <a:cs typeface="Trebuchet MS"/>
            </a:endParaRPr>
          </a:p>
          <a:p>
            <a:pPr marL="694055" lvl="1" indent="-1727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694690" algn="l"/>
              </a:tabLst>
            </a:pP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Report</a:t>
            </a:r>
            <a:r>
              <a:rPr sz="1100" b="1" spc="-10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sexual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harassment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5" dirty="0">
                <a:solidFill>
                  <a:srgbClr val="001F5F"/>
                </a:solidFill>
                <a:latin typeface="Trebuchet MS"/>
                <a:cs typeface="Trebuchet MS"/>
              </a:rPr>
              <a:t>to</a:t>
            </a:r>
            <a:r>
              <a:rPr sz="1100" b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the</a:t>
            </a:r>
            <a:r>
              <a:rPr sz="1100" b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safeguarding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10" dirty="0">
                <a:solidFill>
                  <a:srgbClr val="001F5F"/>
                </a:solidFill>
                <a:latin typeface="Trebuchet MS"/>
                <a:cs typeface="Trebuchet MS"/>
              </a:rPr>
              <a:t>team,</a:t>
            </a:r>
            <a:r>
              <a:rPr sz="1100" b="1" spc="-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the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pastoral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team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10" dirty="0">
                <a:solidFill>
                  <a:srgbClr val="001F5F"/>
                </a:solidFill>
                <a:latin typeface="Trebuchet MS"/>
                <a:cs typeface="Trebuchet MS"/>
              </a:rPr>
              <a:t>or</a:t>
            </a:r>
            <a:r>
              <a:rPr sz="1100" b="1" spc="-4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i="1" spc="35" dirty="0">
                <a:solidFill>
                  <a:srgbClr val="001F5F"/>
                </a:solidFill>
                <a:latin typeface="Cambria"/>
                <a:cs typeface="Cambria"/>
              </a:rPr>
              <a:t>any</a:t>
            </a:r>
            <a:r>
              <a:rPr sz="1100" b="1" i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100" b="1" spc="45" dirty="0">
                <a:solidFill>
                  <a:srgbClr val="001F5F"/>
                </a:solidFill>
                <a:latin typeface="Trebuchet MS"/>
                <a:cs typeface="Trebuchet MS"/>
              </a:rPr>
              <a:t>member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of</a:t>
            </a:r>
            <a:r>
              <a:rPr sz="1100" b="1" spc="-8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school</a:t>
            </a:r>
            <a:r>
              <a:rPr sz="1100" b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5" dirty="0">
                <a:solidFill>
                  <a:srgbClr val="001F5F"/>
                </a:solidFill>
                <a:latin typeface="Trebuchet MS"/>
                <a:cs typeface="Trebuchet MS"/>
              </a:rPr>
              <a:t>staff</a:t>
            </a:r>
            <a:endParaRPr sz="1100" dirty="0">
              <a:latin typeface="Trebuchet MS"/>
              <a:cs typeface="Trebuchet MS"/>
            </a:endParaRPr>
          </a:p>
          <a:p>
            <a:pPr marL="694055" lvl="1" indent="-1727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694690" algn="l"/>
              </a:tabLst>
            </a:pP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Report</a:t>
            </a:r>
            <a:r>
              <a:rPr sz="1100" b="1" spc="-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lang="en-GB" sz="1100" b="1" spc="-5" dirty="0">
                <a:solidFill>
                  <a:srgbClr val="001F5F"/>
                </a:solidFill>
                <a:latin typeface="Trebuchet MS"/>
                <a:cs typeface="Trebuchet MS"/>
              </a:rPr>
              <a:t>by contact the school email</a:t>
            </a:r>
            <a:r>
              <a:rPr lang="en-GB" sz="1100" b="1" spc="-5">
                <a:solidFill>
                  <a:srgbClr val="001F5F"/>
                </a:solidFill>
                <a:latin typeface="Trebuchet MS"/>
                <a:cs typeface="Trebuchet MS"/>
              </a:rPr>
              <a:t>: schooloffice@psf</a:t>
            </a:r>
            <a:r>
              <a:rPr lang="en-GB" sz="1100" b="1" spc="-5" dirty="0">
                <a:solidFill>
                  <a:srgbClr val="001F5F"/>
                </a:solidFill>
                <a:latin typeface="Trebuchet MS"/>
                <a:cs typeface="Trebuchet MS"/>
              </a:rPr>
              <a:t>.wirral.sch.uk </a:t>
            </a:r>
            <a:r>
              <a:rPr sz="1100" b="1" spc="19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endParaRPr lang="en-GB" sz="1100" b="1" spc="195" dirty="0">
              <a:solidFill>
                <a:srgbClr val="001F5F"/>
              </a:solidFill>
              <a:latin typeface="Trebuchet MS"/>
              <a:cs typeface="Trebuchet MS"/>
            </a:endParaRPr>
          </a:p>
          <a:p>
            <a:pPr marL="694055" lvl="1" indent="-1727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694690" algn="l"/>
              </a:tabLst>
            </a:pPr>
            <a:r>
              <a:rPr sz="1100" b="1" spc="40" dirty="0">
                <a:solidFill>
                  <a:srgbClr val="001F5F"/>
                </a:solidFill>
                <a:latin typeface="Trebuchet MS"/>
                <a:cs typeface="Trebuchet MS"/>
              </a:rPr>
              <a:t>Contact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0" dirty="0">
                <a:solidFill>
                  <a:srgbClr val="001F5F"/>
                </a:solidFill>
                <a:latin typeface="Trebuchet MS"/>
                <a:cs typeface="Trebuchet MS"/>
              </a:rPr>
              <a:t>the</a:t>
            </a:r>
            <a:r>
              <a:rPr sz="1100" b="1" spc="-8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0" dirty="0">
                <a:solidFill>
                  <a:srgbClr val="001F5F"/>
                </a:solidFill>
                <a:latin typeface="Trebuchet MS"/>
                <a:cs typeface="Trebuchet MS"/>
              </a:rPr>
              <a:t>Report</a:t>
            </a:r>
            <a:r>
              <a:rPr sz="1100" b="1" spc="-10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50" dirty="0">
                <a:solidFill>
                  <a:srgbClr val="001F5F"/>
                </a:solidFill>
                <a:latin typeface="Trebuchet MS"/>
                <a:cs typeface="Trebuchet MS"/>
              </a:rPr>
              <a:t>Abuse</a:t>
            </a:r>
            <a:r>
              <a:rPr sz="1100" b="1" spc="-10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5" dirty="0">
                <a:solidFill>
                  <a:srgbClr val="001F5F"/>
                </a:solidFill>
                <a:latin typeface="Trebuchet MS"/>
                <a:cs typeface="Trebuchet MS"/>
              </a:rPr>
              <a:t>in</a:t>
            </a:r>
            <a:r>
              <a:rPr sz="1100" b="1" spc="-7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35" dirty="0">
                <a:solidFill>
                  <a:srgbClr val="001F5F"/>
                </a:solidFill>
                <a:latin typeface="Trebuchet MS"/>
                <a:cs typeface="Trebuchet MS"/>
              </a:rPr>
              <a:t>Education</a:t>
            </a:r>
            <a:r>
              <a:rPr sz="1100" b="1" spc="-6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5" dirty="0">
                <a:solidFill>
                  <a:srgbClr val="001F5F"/>
                </a:solidFill>
                <a:latin typeface="Trebuchet MS"/>
                <a:cs typeface="Trebuchet MS"/>
              </a:rPr>
              <a:t>helpline</a:t>
            </a:r>
            <a:r>
              <a:rPr sz="1100" b="1" spc="-10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25" dirty="0">
                <a:solidFill>
                  <a:srgbClr val="001F5F"/>
                </a:solidFill>
                <a:latin typeface="Trebuchet MS"/>
                <a:cs typeface="Trebuchet MS"/>
              </a:rPr>
              <a:t>0800</a:t>
            </a:r>
            <a:r>
              <a:rPr sz="1100" b="1" spc="-90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-25" dirty="0">
                <a:solidFill>
                  <a:srgbClr val="001F5F"/>
                </a:solidFill>
                <a:latin typeface="Trebuchet MS"/>
                <a:cs typeface="Trebuchet MS"/>
              </a:rPr>
              <a:t>136</a:t>
            </a:r>
            <a:r>
              <a:rPr sz="1100" b="1" spc="-55" dirty="0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sz="1100" b="1" spc="10" dirty="0">
                <a:solidFill>
                  <a:srgbClr val="001F5F"/>
                </a:solidFill>
                <a:latin typeface="Trebuchet MS"/>
                <a:cs typeface="Trebuchet MS"/>
              </a:rPr>
              <a:t>663</a:t>
            </a:r>
            <a:endParaRPr sz="1100" dirty="0">
              <a:latin typeface="Trebuchet MS"/>
              <a:cs typeface="Trebuchet MS"/>
            </a:endParaRPr>
          </a:p>
        </p:txBody>
      </p: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374380" y="2467355"/>
            <a:ext cx="603503" cy="5928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F02252E-98B3-3544-B5BD-37D7ECA879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75064" y="4221318"/>
            <a:ext cx="891442" cy="927100"/>
          </a:xfrm>
          <a:prstGeom prst="rect">
            <a:avLst/>
          </a:prstGeom>
          <a:ln>
            <a:solidFill>
              <a:schemeClr val="accent1"/>
            </a:solidFill>
          </a:ln>
          <a:effectLst>
            <a:softEdge rad="322907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1F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48052</TotalTime>
  <Words>466</Words>
  <Application>Microsoft Office PowerPoint</Application>
  <PresentationFormat>On-screen Show (16:9)</PresentationFormat>
  <Paragraphs>59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MT</vt:lpstr>
      <vt:lpstr>Calibri</vt:lpstr>
      <vt:lpstr>Cambria</vt:lpstr>
      <vt:lpstr>Gadugi</vt:lpstr>
      <vt:lpstr>Trebuchet MS</vt:lpstr>
      <vt:lpstr>Office Theme</vt:lpstr>
      <vt:lpstr>Peer on peer abuse</vt:lpstr>
      <vt:lpstr>What is sexual harrassment?</vt:lpstr>
      <vt:lpstr>What can we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Emma Moss</dc:creator>
  <cp:lastModifiedBy>Miss A Layden</cp:lastModifiedBy>
  <cp:revision>4</cp:revision>
  <dcterms:created xsi:type="dcterms:W3CDTF">2022-06-05T20:44:36Z</dcterms:created>
  <dcterms:modified xsi:type="dcterms:W3CDTF">2022-10-13T10:28:55Z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2022-06-05T00:00:00Z</vt:filetime>
  </property>
</Properties>
</file>