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64CD743-5392-4C3F-83CA-5D6D142A9D6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55E95F-59D5-465E-B519-081C0506A4D6}" type="datetimeFigureOut">
              <a:rPr lang="en-GB" smtClean="0"/>
              <a:t>31/03/2020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64CD743-5392-4C3F-83CA-5D6D142A9D62}"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955E95F-59D5-465E-B519-081C0506A4D6}" type="datetimeFigureOut">
              <a:rPr lang="en-GB" smtClean="0"/>
              <a:t>31/03/2020</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4CD743-5392-4C3F-83CA-5D6D142A9D6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ysillysquirts.com/2019/02/21/kids-paper-plate-string-art-every-holiday/"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hyperlink" Target="https://www.pinterest.co.uk/pin/617204323919605045/"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www.pinterest.co.uk/pin/339669996868876729/"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hyperlink" Target="https://www.pinterest.co.uk/pin/509329039111609258/" TargetMode="Externa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hyperlink" Target="https://www.pinterest.co.uk/pin/409053578630727845/" TargetMode="Externa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hyperlink" Target="https://www.pinterest.co.uk/pin/707417053953199938/" TargetMode="External"/><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hyperlink" Target="https://www.pinterest.co.uk/pin/850195235886415442/" TargetMode="External"/><Relationship Id="rId5" Type="http://schemas.openxmlformats.org/officeDocument/2006/relationships/image" Target="../media/image16.jpeg"/><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hyperlink" Target="https://www.pinterest.co.uk/pin/830843831230817171/" TargetMode="External"/><Relationship Id="rId5" Type="http://schemas.openxmlformats.org/officeDocument/2006/relationships/image" Target="../media/image20.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normAutofit fontScale="90000"/>
          </a:bodyPr>
          <a:lstStyle/>
          <a:p>
            <a:r>
              <a:rPr lang="en-GB" dirty="0" smtClean="0"/>
              <a:t>Modelling techniques you can do at home for your Art Deco Clock.</a:t>
            </a:r>
            <a:endParaRPr lang="en-GB" dirty="0"/>
          </a:p>
        </p:txBody>
      </p:sp>
      <p:sp>
        <p:nvSpPr>
          <p:cNvPr id="3" name="Subtitle 2"/>
          <p:cNvSpPr>
            <a:spLocks noGrp="1"/>
          </p:cNvSpPr>
          <p:nvPr>
            <p:ph type="subTitle" idx="1"/>
          </p:nvPr>
        </p:nvSpPr>
        <p:spPr>
          <a:xfrm>
            <a:off x="722376" y="3685032"/>
            <a:ext cx="7772400" cy="2408264"/>
          </a:xfrm>
        </p:spPr>
        <p:txBody>
          <a:bodyPr>
            <a:noAutofit/>
          </a:bodyPr>
          <a:lstStyle/>
          <a:p>
            <a:r>
              <a:rPr lang="en-GB" sz="2800" dirty="0" smtClean="0"/>
              <a:t>On this page are some helpful guides on creative modelling that you can do at home very easily! These are fun things to do so have a go and see if you can do them. Always evaluate you final outcomes! Get the family involved!</a:t>
            </a:r>
            <a:endParaRPr lang="en-GB" sz="2800" dirty="0"/>
          </a:p>
        </p:txBody>
      </p:sp>
    </p:spTree>
    <p:extLst>
      <p:ext uri="{BB962C8B-B14F-4D97-AF65-F5344CB8AC3E}">
        <p14:creationId xmlns:p14="http://schemas.microsoft.com/office/powerpoint/2010/main" val="232369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8352928" cy="984885"/>
          </a:xfrm>
          <a:prstGeom prst="rect">
            <a:avLst/>
          </a:prstGeom>
          <a:noFill/>
        </p:spPr>
        <p:txBody>
          <a:bodyPr wrap="square" rtlCol="0">
            <a:spAutoFit/>
          </a:bodyPr>
          <a:lstStyle/>
          <a:p>
            <a:r>
              <a:rPr lang="en-GB" sz="1400" dirty="0" smtClean="0"/>
              <a:t>Here are some examples of craft work you could do. They are not necessarily art deco outcomes, but could you use these ideas and change them into art deco clocks or patterns? All the work you do make sure you photograph them so we can put them in your sketch books. </a:t>
            </a:r>
            <a:r>
              <a:rPr lang="en-GB" sz="1600" b="1" dirty="0" smtClean="0">
                <a:solidFill>
                  <a:srgbClr val="FF0000"/>
                </a:solidFill>
              </a:rPr>
              <a:t>Go to Pinterest and type in easy craft to get more ideas!</a:t>
            </a:r>
            <a:endParaRPr lang="en-GB" sz="1600" b="1" dirty="0">
              <a:solidFill>
                <a:srgbClr val="FF0000"/>
              </a:solidFill>
            </a:endParaRPr>
          </a:p>
        </p:txBody>
      </p:sp>
      <p:pic>
        <p:nvPicPr>
          <p:cNvPr id="1026" name="Picture 2" descr="Barn wood Frame Wreath All Season Wreath Magnolia Wreath | Ets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700808"/>
            <a:ext cx="2132364" cy="284315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771800" y="4704552"/>
            <a:ext cx="2223120" cy="507831"/>
          </a:xfrm>
          <a:prstGeom prst="rect">
            <a:avLst/>
          </a:prstGeom>
        </p:spPr>
        <p:txBody>
          <a:bodyPr wrap="square">
            <a:spAutoFit/>
          </a:bodyPr>
          <a:lstStyle/>
          <a:p>
            <a:r>
              <a:rPr lang="en-GB" sz="900" dirty="0" smtClean="0">
                <a:hlinkClick r:id="rId3"/>
              </a:rPr>
              <a:t>https://mysillysquirts.com/2019/02/21/kids-paper-plate-string-art-every-holiday/</a:t>
            </a:r>
            <a:endParaRPr lang="en-GB" sz="900" dirty="0"/>
          </a:p>
        </p:txBody>
      </p:sp>
      <p:pic>
        <p:nvPicPr>
          <p:cNvPr id="1028" name="Picture 4" descr="This easy craft is perfect for every holiday and is every for kids of all ages. Check it ou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1700807"/>
            <a:ext cx="2160240" cy="28815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per mobiles I made for bco craft swap. the recipient was a really cute 4-year old who loves rainbows! i love how these turned out, this was lots of fu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6" y="1652803"/>
            <a:ext cx="2232248" cy="2976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01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elt mob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2746505" cy="274650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enim Rose, Denim Flower, Country Wedding, Bouquet Filler, Denim Flower on a 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548680"/>
            <a:ext cx="2247900" cy="27336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10 Decorative Ideas Using Vintage Buttons • Adirondack Girl @ He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8074" y="548680"/>
            <a:ext cx="2533018" cy="234888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90) Одноклассники"/>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6666" y="3068960"/>
            <a:ext cx="2484276" cy="33123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08120" y="5264019"/>
            <a:ext cx="5404040" cy="307777"/>
          </a:xfrm>
          <a:prstGeom prst="rect">
            <a:avLst/>
          </a:prstGeom>
        </p:spPr>
        <p:txBody>
          <a:bodyPr wrap="square">
            <a:spAutoFit/>
          </a:bodyPr>
          <a:lstStyle/>
          <a:p>
            <a:r>
              <a:rPr lang="en-GB" sz="1400" dirty="0" smtClean="0">
                <a:hlinkClick r:id="rId6"/>
              </a:rPr>
              <a:t>https://www.pinterest.co.uk/pin/339669996868876729/</a:t>
            </a:r>
            <a:endParaRPr lang="en-GB" sz="1400" dirty="0"/>
          </a:p>
        </p:txBody>
      </p:sp>
      <p:sp>
        <p:nvSpPr>
          <p:cNvPr id="4" name="Rectangle 3"/>
          <p:cNvSpPr/>
          <p:nvPr/>
        </p:nvSpPr>
        <p:spPr>
          <a:xfrm>
            <a:off x="626424" y="4221088"/>
            <a:ext cx="5385736" cy="307777"/>
          </a:xfrm>
          <a:prstGeom prst="rect">
            <a:avLst/>
          </a:prstGeom>
        </p:spPr>
        <p:txBody>
          <a:bodyPr wrap="square">
            <a:spAutoFit/>
          </a:bodyPr>
          <a:lstStyle/>
          <a:p>
            <a:r>
              <a:rPr lang="en-GB" sz="1400" dirty="0" smtClean="0">
                <a:hlinkClick r:id="rId7"/>
              </a:rPr>
              <a:t>https://www.pinterest.co.uk/pin/617204323919605045/</a:t>
            </a:r>
            <a:endParaRPr lang="en-GB" sz="1400" dirty="0"/>
          </a:p>
        </p:txBody>
      </p:sp>
    </p:spTree>
    <p:extLst>
      <p:ext uri="{BB962C8B-B14F-4D97-AF65-F5344CB8AC3E}">
        <p14:creationId xmlns:p14="http://schemas.microsoft.com/office/powerpoint/2010/main" val="142042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Children’s Artwork Mobile – Artful Kids"/>
          <p:cNvPicPr>
            <a:picLocks noChangeAspect="1" noChangeArrowheads="1"/>
          </p:cNvPicPr>
          <p:nvPr/>
        </p:nvPicPr>
        <p:blipFill rotWithShape="1">
          <a:blip r:embed="rId2">
            <a:extLst>
              <a:ext uri="{28A0092B-C50C-407E-A947-70E740481C1C}">
                <a14:useLocalDpi xmlns:a14="http://schemas.microsoft.com/office/drawing/2010/main" val="0"/>
              </a:ext>
            </a:extLst>
          </a:blip>
          <a:srcRect t="17376" b="18534"/>
          <a:stretch/>
        </p:blipFill>
        <p:spPr bwMode="auto">
          <a:xfrm>
            <a:off x="467543" y="836712"/>
            <a:ext cx="2746505" cy="263664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43608" y="332656"/>
            <a:ext cx="6624736" cy="400110"/>
          </a:xfrm>
          <a:prstGeom prst="rect">
            <a:avLst/>
          </a:prstGeom>
          <a:noFill/>
        </p:spPr>
        <p:txBody>
          <a:bodyPr wrap="square" rtlCol="0">
            <a:spAutoFit/>
          </a:bodyPr>
          <a:lstStyle/>
          <a:p>
            <a:pPr algn="ctr"/>
            <a:r>
              <a:rPr lang="en-GB" sz="2000" b="1" dirty="0" smtClean="0">
                <a:solidFill>
                  <a:srgbClr val="FF0000"/>
                </a:solidFill>
              </a:rPr>
              <a:t>All them empty toilet rolls and kitchen rolls!</a:t>
            </a:r>
            <a:endParaRPr lang="en-GB" sz="2000" b="1" dirty="0">
              <a:solidFill>
                <a:srgbClr val="FF0000"/>
              </a:solidFill>
            </a:endParaRPr>
          </a:p>
        </p:txBody>
      </p:sp>
      <p:pic>
        <p:nvPicPr>
          <p:cNvPr id="3074" name="Picture 2" descr="8 Helpful Clever Ideas: Curved Pool Fence brick fence benches.Pool Fence Diy painted brick fence.Fence Gate Pergol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836712"/>
            <a:ext cx="2088232" cy="31434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urniture #FurnitureUpholsteryCleaners id:21705123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980728"/>
            <a:ext cx="2438400" cy="33718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oilet roll wall art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3" y="3645024"/>
            <a:ext cx="2736303" cy="27363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383867" y="4581080"/>
            <a:ext cx="5400602" cy="307777"/>
          </a:xfrm>
          <a:prstGeom prst="rect">
            <a:avLst/>
          </a:prstGeom>
        </p:spPr>
        <p:txBody>
          <a:bodyPr wrap="square">
            <a:spAutoFit/>
          </a:bodyPr>
          <a:lstStyle/>
          <a:p>
            <a:r>
              <a:rPr lang="en-GB" sz="1400" dirty="0" smtClean="0">
                <a:hlinkClick r:id="rId6"/>
              </a:rPr>
              <a:t>https://www.pinterest.co.uk/pin/409053578630727845/</a:t>
            </a:r>
            <a:endParaRPr lang="en-GB" sz="1400" dirty="0"/>
          </a:p>
        </p:txBody>
      </p:sp>
      <p:sp>
        <p:nvSpPr>
          <p:cNvPr id="5" name="Rectangle 4"/>
          <p:cNvSpPr/>
          <p:nvPr/>
        </p:nvSpPr>
        <p:spPr>
          <a:xfrm>
            <a:off x="3383866" y="5229200"/>
            <a:ext cx="5400603" cy="307777"/>
          </a:xfrm>
          <a:prstGeom prst="rect">
            <a:avLst/>
          </a:prstGeom>
        </p:spPr>
        <p:txBody>
          <a:bodyPr wrap="square">
            <a:spAutoFit/>
          </a:bodyPr>
          <a:lstStyle/>
          <a:p>
            <a:r>
              <a:rPr lang="en-GB" sz="1400" dirty="0" smtClean="0">
                <a:hlinkClick r:id="rId7"/>
              </a:rPr>
              <a:t>https://www.pinterest.co.uk/pin/509329039111609258/</a:t>
            </a:r>
            <a:endParaRPr lang="en-GB" sz="1400" dirty="0"/>
          </a:p>
        </p:txBody>
      </p:sp>
    </p:spTree>
    <p:extLst>
      <p:ext uri="{BB962C8B-B14F-4D97-AF65-F5344CB8AC3E}">
        <p14:creationId xmlns:p14="http://schemas.microsoft.com/office/powerpoint/2010/main" val="272645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UBELO Lamp in Beech and oiled tinted Oak"/>
          <p:cNvPicPr>
            <a:picLocks noChangeAspect="1" noChangeArrowheads="1"/>
          </p:cNvPicPr>
          <p:nvPr/>
        </p:nvPicPr>
        <p:blipFill rotWithShape="1">
          <a:blip r:embed="rId2">
            <a:extLst>
              <a:ext uri="{28A0092B-C50C-407E-A947-70E740481C1C}">
                <a14:useLocalDpi xmlns:a14="http://schemas.microsoft.com/office/drawing/2010/main" val="0"/>
              </a:ext>
            </a:extLst>
          </a:blip>
          <a:srcRect l="27764" t="6477" r="35299" b="2885"/>
          <a:stretch/>
        </p:blipFill>
        <p:spPr bwMode="auto">
          <a:xfrm>
            <a:off x="713280" y="1268760"/>
            <a:ext cx="1545360" cy="25281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5536" y="332656"/>
            <a:ext cx="8280920" cy="1015663"/>
          </a:xfrm>
          <a:prstGeom prst="rect">
            <a:avLst/>
          </a:prstGeom>
          <a:noFill/>
        </p:spPr>
        <p:txBody>
          <a:bodyPr wrap="square" rtlCol="0">
            <a:spAutoFit/>
          </a:bodyPr>
          <a:lstStyle/>
          <a:p>
            <a:pPr algn="ctr"/>
            <a:r>
              <a:rPr lang="en-GB" sz="2000" b="1" dirty="0" smtClean="0">
                <a:solidFill>
                  <a:srgbClr val="FF0000"/>
                </a:solidFill>
              </a:rPr>
              <a:t>Using simple cardboard from Amazon boxes or other boxes such as cereal boxes, shoe boxes or even plastic bottles!</a:t>
            </a:r>
            <a:endParaRPr lang="en-GB" sz="2000" b="1" dirty="0">
              <a:solidFill>
                <a:srgbClr val="FF0000"/>
              </a:solidFill>
            </a:endParaRPr>
          </a:p>
        </p:txBody>
      </p:sp>
      <p:pic>
        <p:nvPicPr>
          <p:cNvPr id="4100" name="Picture 4" descr="Cardboard Grandfather Clo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1348319"/>
            <a:ext cx="1836423" cy="24485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ardboard Pendulum Wall Clock - I made one of these with my grandfather when I was little. It really work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5996" y="1348319"/>
            <a:ext cx="2304256" cy="230425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74 Wiederverwendung und Recycling von leeren Plastikflaschen für Herstellungszwecke  Seite 5 von 8  Nützliche Informationen  Upcycling Blog#hair #love  #style  #beautiful  #Makeup #SkinCare #Nails #beauty #eyemakeup #style #eyes #model #MakeupMafia #NaturalBeauty #OrganicBeau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6731" y="1276792"/>
            <a:ext cx="1609725" cy="28670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99592" y="4725144"/>
            <a:ext cx="7272808" cy="369332"/>
          </a:xfrm>
          <a:prstGeom prst="rect">
            <a:avLst/>
          </a:prstGeom>
        </p:spPr>
        <p:txBody>
          <a:bodyPr wrap="square">
            <a:spAutoFit/>
          </a:bodyPr>
          <a:lstStyle/>
          <a:p>
            <a:r>
              <a:rPr lang="en-GB" dirty="0" smtClean="0">
                <a:hlinkClick r:id="rId6"/>
              </a:rPr>
              <a:t>https://www.pinterest.co.uk/pin/850195235886415442/</a:t>
            </a:r>
            <a:endParaRPr lang="en-GB" dirty="0"/>
          </a:p>
        </p:txBody>
      </p:sp>
      <p:sp>
        <p:nvSpPr>
          <p:cNvPr id="4" name="Rectangle 3"/>
          <p:cNvSpPr/>
          <p:nvPr/>
        </p:nvSpPr>
        <p:spPr>
          <a:xfrm>
            <a:off x="1043608" y="5370254"/>
            <a:ext cx="7288824" cy="369332"/>
          </a:xfrm>
          <a:prstGeom prst="rect">
            <a:avLst/>
          </a:prstGeom>
        </p:spPr>
        <p:txBody>
          <a:bodyPr wrap="square">
            <a:spAutoFit/>
          </a:bodyPr>
          <a:lstStyle/>
          <a:p>
            <a:r>
              <a:rPr lang="en-GB" dirty="0" smtClean="0">
                <a:hlinkClick r:id="rId7"/>
              </a:rPr>
              <a:t>https://www.pinterest.co.uk/pin/707417053953199938/</a:t>
            </a:r>
            <a:endParaRPr lang="en-GB" dirty="0"/>
          </a:p>
        </p:txBody>
      </p:sp>
    </p:spTree>
    <p:extLst>
      <p:ext uri="{BB962C8B-B14F-4D97-AF65-F5344CB8AC3E}">
        <p14:creationId xmlns:p14="http://schemas.microsoft.com/office/powerpoint/2010/main" val="231776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ldo-Tolino---Onion-web | Flickr - Photo Shar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69261"/>
            <a:ext cx="2160240" cy="27998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5536" y="3221589"/>
            <a:ext cx="2376264" cy="646331"/>
          </a:xfrm>
          <a:prstGeom prst="rect">
            <a:avLst/>
          </a:prstGeom>
          <a:noFill/>
        </p:spPr>
        <p:txBody>
          <a:bodyPr wrap="square" rtlCol="0">
            <a:spAutoFit/>
          </a:bodyPr>
          <a:lstStyle/>
          <a:p>
            <a:pPr algn="ctr"/>
            <a:r>
              <a:rPr lang="en-GB" sz="1200" b="1" dirty="0" smtClean="0">
                <a:solidFill>
                  <a:srgbClr val="FF0000"/>
                </a:solidFill>
              </a:rPr>
              <a:t>Modelling with paper and using a craft knife and ruler or scissors.</a:t>
            </a:r>
            <a:endParaRPr lang="en-GB" sz="1200" b="1" dirty="0">
              <a:solidFill>
                <a:srgbClr val="FF0000"/>
              </a:solidFill>
            </a:endParaRPr>
          </a:p>
        </p:txBody>
      </p:sp>
      <p:pic>
        <p:nvPicPr>
          <p:cNvPr id="5124" name="Picture 4" descr="Tesselated plaqu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04667"/>
            <a:ext cx="2160240" cy="28644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79812" y="3221589"/>
            <a:ext cx="2376264" cy="600164"/>
          </a:xfrm>
          <a:prstGeom prst="rect">
            <a:avLst/>
          </a:prstGeom>
          <a:noFill/>
        </p:spPr>
        <p:txBody>
          <a:bodyPr wrap="square" rtlCol="0">
            <a:spAutoFit/>
          </a:bodyPr>
          <a:lstStyle/>
          <a:p>
            <a:pPr algn="ctr"/>
            <a:r>
              <a:rPr lang="en-GB" sz="1100" b="1" dirty="0" smtClean="0">
                <a:solidFill>
                  <a:srgbClr val="FF0000"/>
                </a:solidFill>
              </a:rPr>
              <a:t>Cut out pieces of paper then folded and glued together to make a collage.</a:t>
            </a:r>
            <a:endParaRPr lang="en-GB" sz="1100" b="1" dirty="0">
              <a:solidFill>
                <a:srgbClr val="FF0000"/>
              </a:solidFill>
            </a:endParaRPr>
          </a:p>
        </p:txBody>
      </p:sp>
      <p:pic>
        <p:nvPicPr>
          <p:cNvPr id="5126" name="Picture 6" descr="Richard Sweeney, Sand Dune (2010), Another piece in a series of commissions, this piece again shows how simplicity is effective at conveying ones goals, rather than an overcrowded compos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548680"/>
            <a:ext cx="2508136" cy="37444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862072" y="4469588"/>
            <a:ext cx="2376264" cy="1107996"/>
          </a:xfrm>
          <a:prstGeom prst="rect">
            <a:avLst/>
          </a:prstGeom>
          <a:noFill/>
        </p:spPr>
        <p:txBody>
          <a:bodyPr wrap="square" rtlCol="0">
            <a:spAutoFit/>
          </a:bodyPr>
          <a:lstStyle/>
          <a:p>
            <a:pPr algn="ctr"/>
            <a:r>
              <a:rPr lang="en-GB" sz="1100" b="1" dirty="0" smtClean="0">
                <a:solidFill>
                  <a:srgbClr val="FF0000"/>
                </a:solidFill>
              </a:rPr>
              <a:t>Remember making a Chinese lantern. This is the same but instead to gluing straight you twist it into an unusual shape and then glue it.</a:t>
            </a:r>
            <a:endParaRPr lang="en-GB" sz="1100" b="1" dirty="0">
              <a:solidFill>
                <a:srgbClr val="FF0000"/>
              </a:solidFill>
            </a:endParaRPr>
          </a:p>
        </p:txBody>
      </p:sp>
      <p:pic>
        <p:nvPicPr>
          <p:cNvPr id="5128" name="Picture 8" descr="I am always surprised and delighted when I come across new 'jobs' that I'd never realised existed... did your careers guidance offic..."/>
          <p:cNvPicPr>
            <a:picLocks noChangeAspect="1" noChangeArrowheads="1"/>
          </p:cNvPicPr>
          <p:nvPr/>
        </p:nvPicPr>
        <p:blipFill rotWithShape="1">
          <a:blip r:embed="rId5">
            <a:extLst>
              <a:ext uri="{28A0092B-C50C-407E-A947-70E740481C1C}">
                <a14:useLocalDpi xmlns:a14="http://schemas.microsoft.com/office/drawing/2010/main" val="0"/>
              </a:ext>
            </a:extLst>
          </a:blip>
          <a:srcRect t="6542" b="15402"/>
          <a:stretch/>
        </p:blipFill>
        <p:spPr bwMode="auto">
          <a:xfrm>
            <a:off x="523900" y="4005064"/>
            <a:ext cx="2247900" cy="238658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79812" y="4293096"/>
            <a:ext cx="2376264" cy="769441"/>
          </a:xfrm>
          <a:prstGeom prst="rect">
            <a:avLst/>
          </a:prstGeom>
          <a:noFill/>
        </p:spPr>
        <p:txBody>
          <a:bodyPr wrap="square" rtlCol="0">
            <a:spAutoFit/>
          </a:bodyPr>
          <a:lstStyle/>
          <a:p>
            <a:r>
              <a:rPr lang="en-GB" sz="1100" b="1" dirty="0" smtClean="0">
                <a:solidFill>
                  <a:srgbClr val="FF0000"/>
                </a:solidFill>
              </a:rPr>
              <a:t>Make a fan and again twist the paper to make a pattern. Then glue together.</a:t>
            </a:r>
            <a:endParaRPr lang="en-GB" sz="1100" b="1" dirty="0">
              <a:solidFill>
                <a:srgbClr val="FF0000"/>
              </a:solidFill>
            </a:endParaRPr>
          </a:p>
        </p:txBody>
      </p:sp>
      <p:sp>
        <p:nvSpPr>
          <p:cNvPr id="2" name="Rectangle 1"/>
          <p:cNvSpPr/>
          <p:nvPr/>
        </p:nvSpPr>
        <p:spPr>
          <a:xfrm>
            <a:off x="2900708" y="6031160"/>
            <a:ext cx="5334196" cy="307777"/>
          </a:xfrm>
          <a:prstGeom prst="rect">
            <a:avLst/>
          </a:prstGeom>
        </p:spPr>
        <p:txBody>
          <a:bodyPr wrap="square">
            <a:spAutoFit/>
          </a:bodyPr>
          <a:lstStyle/>
          <a:p>
            <a:r>
              <a:rPr lang="en-GB" sz="1400" dirty="0" smtClean="0">
                <a:hlinkClick r:id="rId6"/>
              </a:rPr>
              <a:t>https://www.pinterest.co.uk/pin/830843831230817171/</a:t>
            </a:r>
            <a:endParaRPr lang="en-GB" sz="1400" dirty="0"/>
          </a:p>
        </p:txBody>
      </p:sp>
    </p:spTree>
    <p:extLst>
      <p:ext uri="{BB962C8B-B14F-4D97-AF65-F5344CB8AC3E}">
        <p14:creationId xmlns:p14="http://schemas.microsoft.com/office/powerpoint/2010/main" val="408161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136904" cy="6324808"/>
          </a:xfrm>
          <a:prstGeom prst="rect">
            <a:avLst/>
          </a:prstGeom>
          <a:noFill/>
        </p:spPr>
        <p:txBody>
          <a:bodyPr wrap="square" rtlCol="0">
            <a:spAutoFit/>
          </a:bodyPr>
          <a:lstStyle/>
          <a:p>
            <a:r>
              <a:rPr lang="en-GB" sz="3200" b="1" dirty="0" smtClean="0">
                <a:solidFill>
                  <a:srgbClr val="FF0000"/>
                </a:solidFill>
              </a:rPr>
              <a:t>Task 1 - Modelling</a:t>
            </a:r>
            <a:r>
              <a:rPr lang="en-GB" sz="1600" dirty="0" smtClean="0"/>
              <a:t>	</a:t>
            </a:r>
          </a:p>
          <a:p>
            <a:endParaRPr lang="en-GB" sz="1600" dirty="0"/>
          </a:p>
          <a:p>
            <a:r>
              <a:rPr lang="en-GB" sz="1700" dirty="0" smtClean="0"/>
              <a:t>Using the information shown above create your own models using materials and equipment you have available. You may want to look on YouTube for modelling techniques and how to make them.</a:t>
            </a:r>
          </a:p>
          <a:p>
            <a:endParaRPr lang="en-GB" sz="1700" dirty="0"/>
          </a:p>
          <a:p>
            <a:r>
              <a:rPr lang="en-GB" sz="1700" dirty="0" smtClean="0"/>
              <a:t>Click on the Pinterest examples and try and recreate them into an Art Deco themed model (some of these models are not Art Deco so you will need to think about the Art Deco Patterns/Clock examples you have found previously on your PowerPoint Document. If you have forgotten go to Google/Pinterest and type in Art Deco Clock examples and Art Deco Pattern.</a:t>
            </a:r>
          </a:p>
          <a:p>
            <a:endParaRPr lang="en-GB" sz="1700" dirty="0"/>
          </a:p>
          <a:p>
            <a:r>
              <a:rPr lang="en-GB" sz="1700" dirty="0" smtClean="0"/>
              <a:t>Use the different techniques shown and make your own models and take photographs (keep your models as well!) - don't worry if they go wrong still take photographs of them and on a PowerPoint document add your photographs and annotate by answering the following questions:</a:t>
            </a:r>
          </a:p>
          <a:p>
            <a:endParaRPr lang="en-GB" sz="1700" dirty="0" smtClean="0"/>
          </a:p>
          <a:p>
            <a:r>
              <a:rPr lang="en-GB" sz="1700" dirty="0" smtClean="0"/>
              <a:t>1.What you have done and what technique you used?</a:t>
            </a:r>
          </a:p>
          <a:p>
            <a:r>
              <a:rPr lang="en-GB" sz="1700" dirty="0" smtClean="0"/>
              <a:t>2. Did you model work if not why?</a:t>
            </a:r>
          </a:p>
          <a:p>
            <a:r>
              <a:rPr lang="en-GB" sz="1700" dirty="0" smtClean="0"/>
              <a:t>3. What materials did you use to make your model and these materials work on your final clock or would you need to amend the materials to make your clock durable, stronger, better finished, etc?1</a:t>
            </a:r>
          </a:p>
        </p:txBody>
      </p:sp>
    </p:spTree>
    <p:extLst>
      <p:ext uri="{BB962C8B-B14F-4D97-AF65-F5344CB8AC3E}">
        <p14:creationId xmlns:p14="http://schemas.microsoft.com/office/powerpoint/2010/main" val="3725607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144</TotalTime>
  <Words>267</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Modelling techniques you can do at home for your Art Deco Clock.</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techniques you can do at home for your Art Deco Clock.</dc:title>
  <dc:creator>KSands</dc:creator>
  <cp:lastModifiedBy>KSands</cp:lastModifiedBy>
  <cp:revision>9</cp:revision>
  <dcterms:created xsi:type="dcterms:W3CDTF">2020-03-31T07:39:17Z</dcterms:created>
  <dcterms:modified xsi:type="dcterms:W3CDTF">2020-03-31T15:26:20Z</dcterms:modified>
</cp:coreProperties>
</file>