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5AF23E0-7660-44F3-BBCB-58AE2D2B971B}"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402573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AF23E0-7660-44F3-BBCB-58AE2D2B971B}"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108785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AF23E0-7660-44F3-BBCB-58AE2D2B971B}"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99372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AF23E0-7660-44F3-BBCB-58AE2D2B971B}"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1925400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AF23E0-7660-44F3-BBCB-58AE2D2B971B}"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2778255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5AF23E0-7660-44F3-BBCB-58AE2D2B971B}"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2936100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5AF23E0-7660-44F3-BBCB-58AE2D2B971B}" type="datetimeFigureOut">
              <a:rPr lang="en-GB" smtClean="0"/>
              <a:t>23/03/2020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87868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5AF23E0-7660-44F3-BBCB-58AE2D2B971B}" type="datetimeFigureOut">
              <a:rPr lang="en-GB" smtClean="0"/>
              <a:t>23/03/2020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197259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AF23E0-7660-44F3-BBCB-58AE2D2B971B}" type="datetimeFigureOut">
              <a:rPr lang="en-GB" smtClean="0"/>
              <a:t>23/03/2020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327159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F23E0-7660-44F3-BBCB-58AE2D2B971B}"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41663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F23E0-7660-44F3-BBCB-58AE2D2B971B}"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2857995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AF23E0-7660-44F3-BBCB-58AE2D2B971B}" type="datetimeFigureOut">
              <a:rPr lang="en-GB" smtClean="0"/>
              <a:t>23/03/2020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5A33F-88E9-446A-B2F8-E4EE191E2A21}" type="slidenum">
              <a:rPr lang="en-GB" smtClean="0"/>
              <a:t>‹#›</a:t>
            </a:fld>
            <a:endParaRPr lang="en-GB"/>
          </a:p>
        </p:txBody>
      </p:sp>
    </p:spTree>
    <p:extLst>
      <p:ext uri="{BB962C8B-B14F-4D97-AF65-F5344CB8AC3E}">
        <p14:creationId xmlns:p14="http://schemas.microsoft.com/office/powerpoint/2010/main" val="2285184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52825441"/>
              </p:ext>
            </p:extLst>
          </p:nvPr>
        </p:nvGraphicFramePr>
        <p:xfrm>
          <a:off x="179512" y="260648"/>
          <a:ext cx="8568952" cy="6217920"/>
        </p:xfrm>
        <a:graphic>
          <a:graphicData uri="http://schemas.openxmlformats.org/drawingml/2006/table">
            <a:tbl>
              <a:tblPr firstRow="1" bandRow="1">
                <a:tableStyleId>{5C22544A-7EE6-4342-B048-85BDC9FD1C3A}</a:tableStyleId>
              </a:tblPr>
              <a:tblGrid>
                <a:gridCol w="504056"/>
                <a:gridCol w="7272808"/>
                <a:gridCol w="792088"/>
              </a:tblGrid>
              <a:tr h="288032">
                <a:tc>
                  <a:txBody>
                    <a:bodyPr/>
                    <a:lstStyle/>
                    <a:p>
                      <a:r>
                        <a:rPr lang="en-GB" sz="1200" dirty="0" smtClean="0"/>
                        <a:t>Step</a:t>
                      </a:r>
                      <a:endParaRPr lang="en-GB" sz="1200" dirty="0"/>
                    </a:p>
                  </a:txBody>
                  <a:tcPr/>
                </a:tc>
                <a:tc>
                  <a:txBody>
                    <a:bodyPr/>
                    <a:lstStyle/>
                    <a:p>
                      <a:r>
                        <a:rPr lang="en-GB" sz="1800" dirty="0" smtClean="0"/>
                        <a:t>What I</a:t>
                      </a:r>
                      <a:r>
                        <a:rPr lang="en-GB" sz="1800" baseline="0" dirty="0" smtClean="0"/>
                        <a:t> need to have completed in my Sketchbook (completed by September)</a:t>
                      </a:r>
                      <a:endParaRPr lang="en-GB" sz="1800" dirty="0"/>
                    </a:p>
                  </a:txBody>
                  <a:tcPr/>
                </a:tc>
                <a:tc>
                  <a:txBody>
                    <a:bodyPr/>
                    <a:lstStyle/>
                    <a:p>
                      <a:r>
                        <a:rPr lang="en-GB" sz="1200" dirty="0" smtClean="0"/>
                        <a:t>Tick when complete</a:t>
                      </a:r>
                      <a:endParaRPr lang="en-GB" sz="1200" dirty="0"/>
                    </a:p>
                  </a:txBody>
                  <a:tcPr/>
                </a:tc>
              </a:tr>
              <a:tr h="783087">
                <a:tc>
                  <a:txBody>
                    <a:bodyPr/>
                    <a:lstStyle/>
                    <a:p>
                      <a:r>
                        <a:rPr lang="en-GB" sz="1400" dirty="0" smtClean="0"/>
                        <a:t>1</a:t>
                      </a:r>
                      <a:endParaRPr lang="en-GB" sz="1400" dirty="0"/>
                    </a:p>
                  </a:txBody>
                  <a:tcPr/>
                </a:tc>
                <a:tc>
                  <a:txBody>
                    <a:bodyPr/>
                    <a:lstStyle/>
                    <a:p>
                      <a:r>
                        <a:rPr lang="en-GB" sz="1400" dirty="0" smtClean="0"/>
                        <a:t>Create a PowerPoint</a:t>
                      </a:r>
                      <a:r>
                        <a:rPr lang="en-GB" sz="1400" baseline="0" dirty="0" smtClean="0"/>
                        <a:t> and use the AO1 resource to help you. You need to copy and paste the design brief into your PowerPoint and then change to body text to a legible font (example would be Calibri or Arial). You need to make your heading an art deco style font (such as Times Roman - tradition or Broadway - Parisian style). You must then use both of these fonts on all of your text throughout your sketchbook. (TASK 1 on AO1 Resource).</a:t>
                      </a:r>
                      <a:endParaRPr lang="en-GB" sz="1400" dirty="0"/>
                    </a:p>
                  </a:txBody>
                  <a:tcPr/>
                </a:tc>
                <a:tc>
                  <a:txBody>
                    <a:bodyPr/>
                    <a:lstStyle/>
                    <a:p>
                      <a:endParaRPr lang="en-GB" sz="1400"/>
                    </a:p>
                  </a:txBody>
                  <a:tcPr/>
                </a:tc>
              </a:tr>
              <a:tr h="721960">
                <a:tc>
                  <a:txBody>
                    <a:bodyPr/>
                    <a:lstStyle/>
                    <a:p>
                      <a:r>
                        <a:rPr lang="en-GB" sz="1400" dirty="0" smtClean="0"/>
                        <a:t>2</a:t>
                      </a:r>
                      <a:endParaRPr lang="en-GB" sz="1400" dirty="0"/>
                    </a:p>
                  </a:txBody>
                  <a:tcPr/>
                </a:tc>
                <a:tc>
                  <a:txBody>
                    <a:bodyPr/>
                    <a:lstStyle/>
                    <a:p>
                      <a:r>
                        <a:rPr lang="en-GB" sz="1400" dirty="0" smtClean="0"/>
                        <a:t>On the same PowerPoint</a:t>
                      </a:r>
                      <a:r>
                        <a:rPr lang="en-GB" sz="1400" baseline="0" dirty="0" smtClean="0"/>
                        <a:t> create 6 box shapes and add your keywords as Headings (Shape, Material, Environment, style, colour, artists). Brainstorm at least 10 words in every box relating to the heading (see example on AO1 Resource).</a:t>
                      </a:r>
                      <a:endParaRPr lang="en-GB" sz="1400" dirty="0" smtClean="0"/>
                    </a:p>
                    <a:p>
                      <a:endParaRPr lang="en-GB" sz="1400" dirty="0"/>
                    </a:p>
                  </a:txBody>
                  <a:tcPr/>
                </a:tc>
                <a:tc>
                  <a:txBody>
                    <a:bodyPr/>
                    <a:lstStyle/>
                    <a:p>
                      <a:endParaRPr lang="en-GB" sz="1400" dirty="0"/>
                    </a:p>
                  </a:txBody>
                  <a:tcPr/>
                </a:tc>
              </a:tr>
              <a:tr h="783087">
                <a:tc>
                  <a:txBody>
                    <a:bodyPr/>
                    <a:lstStyle/>
                    <a:p>
                      <a:r>
                        <a:rPr lang="en-GB" sz="1400" dirty="0" smtClean="0"/>
                        <a:t>3</a:t>
                      </a:r>
                      <a:endParaRPr lang="en-GB" sz="1400" dirty="0"/>
                    </a:p>
                  </a:txBody>
                  <a:tcPr/>
                </a:tc>
                <a:tc>
                  <a:txBody>
                    <a:bodyPr/>
                    <a:lstStyle/>
                    <a:p>
                      <a:r>
                        <a:rPr lang="en-GB" sz="1400" dirty="0" smtClean="0"/>
                        <a:t>Go</a:t>
                      </a:r>
                      <a:r>
                        <a:rPr lang="en-GB" sz="1400" baseline="0" dirty="0" smtClean="0"/>
                        <a:t> onto both Google Images and Pinterest and find some simple Art Deco patterns (remember you will need these as influence). Choose 4 patterns to annotate what you like/dislike, describe the type of patterns, colours or shapes used, why are they classic art deco patterns. </a:t>
                      </a:r>
                    </a:p>
                    <a:p>
                      <a:endParaRPr lang="en-GB" sz="1400" baseline="0" dirty="0" smtClean="0"/>
                    </a:p>
                    <a:p>
                      <a:r>
                        <a:rPr lang="en-GB" sz="1400" baseline="0" dirty="0" smtClean="0"/>
                        <a:t>Choose approximately 6 different patterns that you like and paste them onto your PowerPoint document. Once you have these images get some nice paper and create your own patterns using the images as influence. Your drawings need to be A6 or 80mm x 80 mm in size.</a:t>
                      </a:r>
                      <a:endParaRPr lang="en-GB" sz="1400" dirty="0"/>
                    </a:p>
                  </a:txBody>
                  <a:tcPr/>
                </a:tc>
                <a:tc>
                  <a:txBody>
                    <a:bodyPr/>
                    <a:lstStyle/>
                    <a:p>
                      <a:endParaRPr lang="en-GB" sz="1400"/>
                    </a:p>
                  </a:txBody>
                  <a:tcPr/>
                </a:tc>
              </a:tr>
              <a:tr h="783087">
                <a:tc>
                  <a:txBody>
                    <a:bodyPr/>
                    <a:lstStyle/>
                    <a:p>
                      <a:r>
                        <a:rPr lang="en-GB" sz="1400" dirty="0" smtClean="0"/>
                        <a:t>4</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Research Frank Lloyd Wright.</a:t>
                      </a:r>
                      <a:r>
                        <a:rPr lang="en-GB" sz="1400" baseline="0" dirty="0" smtClean="0"/>
                        <a:t> Write a 200 word essay. This is an analysis essay so you need to research what materials he used, styles, patterns, colours, etc. You can also include where he was born, college he attended, what job he did and where his influence came from in his work. Do not include irrelevant facts such as who he married, how many children he had, etc.</a:t>
                      </a:r>
                      <a:endParaRPr lang="en-GB" sz="1400" dirty="0" smtClean="0"/>
                    </a:p>
                  </a:txBody>
                  <a:tcPr/>
                </a:tc>
                <a:tc>
                  <a:txBody>
                    <a:bodyPr/>
                    <a:lstStyle/>
                    <a:p>
                      <a:endParaRPr lang="en-GB" sz="1400" dirty="0"/>
                    </a:p>
                  </a:txBody>
                  <a:tcPr/>
                </a:tc>
              </a:tr>
              <a:tr h="783087">
                <a:tc>
                  <a:txBody>
                    <a:bodyPr/>
                    <a:lstStyle/>
                    <a:p>
                      <a:r>
                        <a:rPr lang="en-GB" sz="1400" dirty="0" smtClean="0"/>
                        <a:t>5</a:t>
                      </a:r>
                      <a:endParaRPr lang="en-GB" sz="1400" dirty="0"/>
                    </a:p>
                  </a:txBody>
                  <a:tcPr/>
                </a:tc>
                <a:tc>
                  <a:txBody>
                    <a:bodyPr/>
                    <a:lstStyle/>
                    <a:p>
                      <a:r>
                        <a:rPr lang="en-GB" sz="1400" dirty="0" smtClean="0"/>
                        <a:t>Find</a:t>
                      </a:r>
                      <a:r>
                        <a:rPr lang="en-GB" sz="1400" baseline="0" dirty="0" smtClean="0"/>
                        <a:t> 4 of his buildings and annotate what the name of the building is, what is it made from, where the influence for the building came from, shapes used on the building any other information that is important. Find three different images of his stained glass windows. You can also draw out 3 of your own stained glass windows using these as influence (don't copy  them though!)</a:t>
                      </a:r>
                      <a:endParaRPr lang="en-GB" sz="1400" dirty="0"/>
                    </a:p>
                  </a:txBody>
                  <a:tcPr/>
                </a:tc>
                <a:tc>
                  <a:txBody>
                    <a:bodyPr/>
                    <a:lstStyle/>
                    <a:p>
                      <a:endParaRPr lang="en-GB" sz="1400" dirty="0"/>
                    </a:p>
                  </a:txBody>
                  <a:tcPr/>
                </a:tc>
              </a:tr>
            </a:tbl>
          </a:graphicData>
        </a:graphic>
      </p:graphicFrame>
    </p:spTree>
    <p:extLst>
      <p:ext uri="{BB962C8B-B14F-4D97-AF65-F5344CB8AC3E}">
        <p14:creationId xmlns:p14="http://schemas.microsoft.com/office/powerpoint/2010/main" val="860717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73407566"/>
              </p:ext>
            </p:extLst>
          </p:nvPr>
        </p:nvGraphicFramePr>
        <p:xfrm>
          <a:off x="323528" y="332656"/>
          <a:ext cx="8568952" cy="5699760"/>
        </p:xfrm>
        <a:graphic>
          <a:graphicData uri="http://schemas.openxmlformats.org/drawingml/2006/table">
            <a:tbl>
              <a:tblPr firstRow="1" bandRow="1">
                <a:tableStyleId>{5C22544A-7EE6-4342-B048-85BDC9FD1C3A}</a:tableStyleId>
              </a:tblPr>
              <a:tblGrid>
                <a:gridCol w="504056"/>
                <a:gridCol w="7128792"/>
                <a:gridCol w="936104"/>
              </a:tblGrid>
              <a:tr h="288032">
                <a:tc>
                  <a:txBody>
                    <a:bodyPr/>
                    <a:lstStyle/>
                    <a:p>
                      <a:r>
                        <a:rPr lang="en-GB" sz="1200" dirty="0" smtClean="0"/>
                        <a:t>Step</a:t>
                      </a:r>
                      <a:endParaRPr lang="en-GB" sz="1200" dirty="0"/>
                    </a:p>
                  </a:txBody>
                  <a:tcPr/>
                </a:tc>
                <a:tc>
                  <a:txBody>
                    <a:bodyPr/>
                    <a:lstStyle/>
                    <a:p>
                      <a:r>
                        <a:rPr lang="en-GB" sz="1800" dirty="0" smtClean="0"/>
                        <a:t>What I</a:t>
                      </a:r>
                      <a:r>
                        <a:rPr lang="en-GB" sz="1800" baseline="0" dirty="0" smtClean="0"/>
                        <a:t> need to have completed in my </a:t>
                      </a:r>
                      <a:r>
                        <a:rPr lang="en-GB" sz="1800" baseline="0" dirty="0" smtClean="0"/>
                        <a:t>Sketchbook (completed by September)</a:t>
                      </a:r>
                      <a:endParaRPr lang="en-GB" sz="1800" dirty="0"/>
                    </a:p>
                  </a:txBody>
                  <a:tcPr/>
                </a:tc>
                <a:tc>
                  <a:txBody>
                    <a:bodyPr/>
                    <a:lstStyle/>
                    <a:p>
                      <a:r>
                        <a:rPr lang="en-GB" sz="1200" dirty="0" smtClean="0"/>
                        <a:t>Tick when complete</a:t>
                      </a:r>
                      <a:endParaRPr lang="en-GB" sz="1200" dirty="0"/>
                    </a:p>
                  </a:txBody>
                  <a:tcPr/>
                </a:tc>
              </a:tr>
              <a:tr h="783087">
                <a:tc>
                  <a:txBody>
                    <a:bodyPr/>
                    <a:lstStyle/>
                    <a:p>
                      <a:r>
                        <a:rPr lang="en-GB" sz="1400" dirty="0" smtClean="0"/>
                        <a:t>6</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Research Charles Rennie Mackintosh. Find images of his furniture/stained</a:t>
                      </a:r>
                      <a:r>
                        <a:rPr lang="en-GB" sz="1400" baseline="0" dirty="0" smtClean="0"/>
                        <a:t> glass windows (approximately 6 images). Annotate his life, style, materials used, images he included on his work, any important facts about his life, etc.  Again complete this on your PowerPoint slides.) Draw out some of his patterns on his window designs, use a variety of shading methods taught during the skills exercised in September. You can also go onto you tube and look for different painting techniques.</a:t>
                      </a:r>
                      <a:endParaRPr lang="en-GB" sz="1400" dirty="0" smtClean="0"/>
                    </a:p>
                    <a:p>
                      <a:endParaRPr lang="en-GB" sz="1400" dirty="0"/>
                    </a:p>
                  </a:txBody>
                  <a:tcPr/>
                </a:tc>
                <a:tc>
                  <a:txBody>
                    <a:bodyPr/>
                    <a:lstStyle/>
                    <a:p>
                      <a:endParaRPr lang="en-GB" sz="1400"/>
                    </a:p>
                  </a:txBody>
                  <a:tcPr/>
                </a:tc>
              </a:tr>
              <a:tr h="783087">
                <a:tc>
                  <a:txBody>
                    <a:bodyPr/>
                    <a:lstStyle/>
                    <a:p>
                      <a:r>
                        <a:rPr lang="en-GB" sz="1400" dirty="0" smtClean="0"/>
                        <a:t>7</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Research </a:t>
                      </a:r>
                      <a:r>
                        <a:rPr lang="en-GB" sz="1400" b="1" dirty="0" smtClean="0"/>
                        <a:t>Jean Despres jewellery designer </a:t>
                      </a:r>
                      <a:r>
                        <a:rPr lang="en-GB" sz="1400" dirty="0" smtClean="0"/>
                        <a:t>(you will need to type this exactly). Find images of his jewellery</a:t>
                      </a:r>
                      <a:r>
                        <a:rPr lang="en-GB" sz="1400" baseline="0" dirty="0" smtClean="0"/>
                        <a:t> (approximately 6 images - Pinterest have some great examples of his work). Annotate his life, style, materials used, images he included on his work, any important facts about his life, etc.  Again complete this on your PowerPoint slides.)</a:t>
                      </a:r>
                      <a:endParaRPr lang="en-GB" sz="1400" dirty="0" smtClean="0"/>
                    </a:p>
                  </a:txBody>
                  <a:tcPr/>
                </a:tc>
                <a:tc>
                  <a:txBody>
                    <a:bodyPr/>
                    <a:lstStyle/>
                    <a:p>
                      <a:endParaRPr lang="en-GB" sz="1400"/>
                    </a:p>
                  </a:txBody>
                  <a:tcPr/>
                </a:tc>
              </a:tr>
              <a:tr h="783087">
                <a:tc>
                  <a:txBody>
                    <a:bodyPr/>
                    <a:lstStyle/>
                    <a:p>
                      <a:r>
                        <a:rPr lang="en-GB" sz="1400" dirty="0" smtClean="0"/>
                        <a:t>8</a:t>
                      </a:r>
                      <a:endParaRPr lang="en-GB" sz="1400" dirty="0"/>
                    </a:p>
                  </a:txBody>
                  <a:tcPr/>
                </a:tc>
                <a:tc>
                  <a:txBody>
                    <a:bodyPr/>
                    <a:lstStyle/>
                    <a:p>
                      <a:r>
                        <a:rPr lang="en-GB" sz="1400" dirty="0" smtClean="0"/>
                        <a:t>For Jean Despres you could cut out some standard geometric</a:t>
                      </a:r>
                      <a:r>
                        <a:rPr lang="en-GB" sz="1400" baseline="0" dirty="0" smtClean="0"/>
                        <a:t> shapes (square, circle, rectangle, triangle) onto card and use as template to trace around. Make your shapes no bigger that the width and length of an A6 sheet of paper (148mm x 105mm) </a:t>
                      </a:r>
                    </a:p>
                    <a:p>
                      <a:endParaRPr lang="en-GB" sz="1400" baseline="0" dirty="0" smtClean="0"/>
                    </a:p>
                    <a:p>
                      <a:r>
                        <a:rPr lang="en-GB" sz="1400" baseline="0" dirty="0" smtClean="0"/>
                        <a:t>On an A5 sheet of quality paper trace around different shapes to create an overall clock shape.  Draw out 4 different examples. Add shading techniques learnt during skills lessons in September.</a:t>
                      </a:r>
                      <a:endParaRPr lang="en-GB" sz="1400" dirty="0"/>
                    </a:p>
                  </a:txBody>
                  <a:tcPr/>
                </a:tc>
                <a:tc>
                  <a:txBody>
                    <a:bodyPr/>
                    <a:lstStyle/>
                    <a:p>
                      <a:endParaRPr lang="en-GB" sz="1400"/>
                    </a:p>
                  </a:txBody>
                  <a:tcPr/>
                </a:tc>
              </a:tr>
              <a:tr h="783087">
                <a:tc>
                  <a:txBody>
                    <a:bodyPr/>
                    <a:lstStyle/>
                    <a:p>
                      <a:r>
                        <a:rPr lang="en-GB" sz="1400" dirty="0" smtClean="0"/>
                        <a:t>9</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Get 6 A6 pieces of nice paper and using all</a:t>
                      </a:r>
                      <a:r>
                        <a:rPr lang="en-GB" sz="1400" baseline="0" dirty="0" smtClean="0"/>
                        <a:t> of our drawings from steps  3 to 8 draw out your own designs. These drawing need to be well drawn (although do not draw a clock face or hands onto your clocks!).</a:t>
                      </a:r>
                      <a:endParaRPr lang="en-GB" sz="1400" dirty="0" smtClean="0"/>
                    </a:p>
                    <a:p>
                      <a:endParaRPr lang="en-GB" sz="1400" dirty="0"/>
                    </a:p>
                  </a:txBody>
                  <a:tcPr/>
                </a:tc>
                <a:tc>
                  <a:txBody>
                    <a:bodyPr/>
                    <a:lstStyle/>
                    <a:p>
                      <a:endParaRPr lang="en-GB" sz="1400" dirty="0"/>
                    </a:p>
                  </a:txBody>
                  <a:tcPr/>
                </a:tc>
              </a:tr>
            </a:tbl>
          </a:graphicData>
        </a:graphic>
      </p:graphicFrame>
    </p:spTree>
    <p:extLst>
      <p:ext uri="{BB962C8B-B14F-4D97-AF65-F5344CB8AC3E}">
        <p14:creationId xmlns:p14="http://schemas.microsoft.com/office/powerpoint/2010/main" val="3161324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1718</TotalTime>
  <Words>721</Words>
  <Application>Microsoft Office PowerPoint</Application>
  <PresentationFormat>On-screen Show (4:3)</PresentationFormat>
  <Paragraphs>28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RM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KSands</dc:creator>
  <cp:lastModifiedBy>KSands</cp:lastModifiedBy>
  <cp:revision>9</cp:revision>
  <dcterms:created xsi:type="dcterms:W3CDTF">2019-08-03T07:50:48Z</dcterms:created>
  <dcterms:modified xsi:type="dcterms:W3CDTF">2020-03-23T12:18:58Z</dcterms:modified>
</cp:coreProperties>
</file>