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CE6B-1487-489D-BDF9-CFAFEE155A86}" type="datetimeFigureOut">
              <a:rPr lang="en-US" smtClean="0"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C5EE-D209-4548-9D39-4011AF8AEC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</a:t>
            </a:r>
            <a:r>
              <a:rPr lang="en-GB" smtClean="0"/>
              <a:t>Building 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Word of the Week</a:t>
            </a:r>
          </a:p>
          <a:p>
            <a:r>
              <a:rPr lang="en-GB" dirty="0" smtClean="0"/>
              <a:t>delectable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Think of the most adventurous adjectives you can to </a:t>
            </a:r>
            <a:r>
              <a:rPr lang="en-GB" dirty="0" smtClean="0"/>
              <a:t>complete the following sentence s.</a:t>
            </a:r>
          </a:p>
          <a:p>
            <a:r>
              <a:rPr lang="en-GB" dirty="0" smtClean="0"/>
              <a:t>1. The .............. neighbour peered through the .................., ...................... window.</a:t>
            </a:r>
          </a:p>
          <a:p>
            <a:r>
              <a:rPr lang="en-GB" dirty="0" smtClean="0"/>
              <a:t>2. ........................ Devon is a ....................place to visit for a .......................holiday.</a:t>
            </a:r>
          </a:p>
          <a:p>
            <a:r>
              <a:rPr lang="en-GB" dirty="0" smtClean="0"/>
              <a:t>3. The .......................... teacher gave a ...................talk which was ..................and ..............................</a:t>
            </a:r>
          </a:p>
          <a:p>
            <a:r>
              <a:rPr lang="en-GB" dirty="0" smtClean="0"/>
              <a:t>4. A .........................., ...................... Moon rose over the ...............hills, covering everything in a ...................., .........................glow.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081758A4-9CA1-40FE-9A5F-33515A285A71}"/>
</file>

<file path=customXml/itemProps2.xml><?xml version="1.0" encoding="utf-8"?>
<ds:datastoreItem xmlns:ds="http://schemas.openxmlformats.org/officeDocument/2006/customXml" ds:itemID="{40F066B0-91D1-44E6-A009-F2FF80B2F235}"/>
</file>

<file path=customXml/itemProps3.xml><?xml version="1.0" encoding="utf-8"?>
<ds:datastoreItem xmlns:ds="http://schemas.openxmlformats.org/officeDocument/2006/customXml" ds:itemID="{2EF39569-1223-4E5E-8A6B-4CB729183CF6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Word Building 9</vt:lpstr>
      <vt:lpstr>Adjectives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8</dc:title>
  <dc:creator>hdavies</dc:creator>
  <cp:lastModifiedBy>hdavies</cp:lastModifiedBy>
  <cp:revision>2</cp:revision>
  <dcterms:created xsi:type="dcterms:W3CDTF">2010-08-07T03:13:22Z</dcterms:created>
  <dcterms:modified xsi:type="dcterms:W3CDTF">2010-08-07T03:41:11Z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