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EDE8-051C-40D2-82EB-0B21A269CE92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8C3-C022-42F0-B1A8-CCE38BCD3D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EDE8-051C-40D2-82EB-0B21A269CE92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8C3-C022-42F0-B1A8-CCE38BCD3D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EDE8-051C-40D2-82EB-0B21A269CE92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8C3-C022-42F0-B1A8-CCE38BCD3D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EDE8-051C-40D2-82EB-0B21A269CE92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8C3-C022-42F0-B1A8-CCE38BCD3D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EDE8-051C-40D2-82EB-0B21A269CE92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8C3-C022-42F0-B1A8-CCE38BCD3D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EDE8-051C-40D2-82EB-0B21A269CE92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8C3-C022-42F0-B1A8-CCE38BCD3D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EDE8-051C-40D2-82EB-0B21A269CE92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8C3-C022-42F0-B1A8-CCE38BCD3D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EDE8-051C-40D2-82EB-0B21A269CE92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8C3-C022-42F0-B1A8-CCE38BCD3D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EDE8-051C-40D2-82EB-0B21A269CE92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8C3-C022-42F0-B1A8-CCE38BCD3D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EDE8-051C-40D2-82EB-0B21A269CE92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8C3-C022-42F0-B1A8-CCE38BCD3D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EDE8-051C-40D2-82EB-0B21A269CE92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68C3-C022-42F0-B1A8-CCE38BCD3D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2EDE8-051C-40D2-82EB-0B21A269CE92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68C3-C022-42F0-B1A8-CCE38BCD3DD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Word Building 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Word of the Week</a:t>
            </a:r>
          </a:p>
          <a:p>
            <a:r>
              <a:rPr lang="en-GB" dirty="0" smtClean="0"/>
              <a:t>Empathise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Complete the following words with </a:t>
            </a:r>
            <a:br>
              <a:rPr lang="en-GB" dirty="0" smtClean="0"/>
            </a:br>
            <a:r>
              <a:rPr lang="en-GB" dirty="0" err="1" smtClean="0">
                <a:solidFill>
                  <a:srgbClr val="FF0000"/>
                </a:solidFill>
              </a:rPr>
              <a:t>ie</a:t>
            </a:r>
            <a:r>
              <a:rPr lang="en-GB" dirty="0" smtClean="0"/>
              <a:t> or </a:t>
            </a:r>
            <a:r>
              <a:rPr lang="en-GB" dirty="0" err="1" smtClean="0">
                <a:solidFill>
                  <a:srgbClr val="FF0000"/>
                </a:solidFill>
              </a:rPr>
              <a:t>ei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bel__f</a:t>
            </a:r>
            <a:endParaRPr lang="en-GB" dirty="0" smtClean="0"/>
          </a:p>
          <a:p>
            <a:r>
              <a:rPr lang="en-GB" dirty="0" err="1" smtClean="0"/>
              <a:t>Shr__k</a:t>
            </a:r>
            <a:endParaRPr lang="en-GB" dirty="0" smtClean="0"/>
          </a:p>
          <a:p>
            <a:r>
              <a:rPr lang="en-GB" dirty="0" err="1" smtClean="0"/>
              <a:t>F__nd</a:t>
            </a:r>
            <a:endParaRPr lang="en-GB" dirty="0" smtClean="0"/>
          </a:p>
          <a:p>
            <a:r>
              <a:rPr lang="en-GB" dirty="0" err="1" smtClean="0"/>
              <a:t>Fr__ght</a:t>
            </a:r>
            <a:endParaRPr lang="en-GB" dirty="0"/>
          </a:p>
          <a:p>
            <a:r>
              <a:rPr lang="en-GB" dirty="0" err="1" smtClean="0"/>
              <a:t>C__ling</a:t>
            </a:r>
            <a:endParaRPr lang="en-GB" dirty="0" smtClean="0"/>
          </a:p>
          <a:p>
            <a:r>
              <a:rPr lang="en-GB" dirty="0" smtClean="0"/>
              <a:t>__</a:t>
            </a:r>
            <a:r>
              <a:rPr lang="en-GB" dirty="0" err="1" smtClean="0"/>
              <a:t>ther</a:t>
            </a:r>
            <a:endParaRPr lang="en-GB" dirty="0" smtClean="0"/>
          </a:p>
          <a:p>
            <a:r>
              <a:rPr lang="en-GB" dirty="0" err="1" smtClean="0"/>
              <a:t>Rec__ve</a:t>
            </a:r>
            <a:endParaRPr lang="en-GB" dirty="0" smtClean="0"/>
          </a:p>
          <a:p>
            <a:r>
              <a:rPr lang="en-GB" dirty="0" err="1" smtClean="0"/>
              <a:t>Gr__f</a:t>
            </a:r>
            <a:endParaRPr lang="en-GB" dirty="0" smtClean="0"/>
          </a:p>
          <a:p>
            <a:r>
              <a:rPr lang="en-GB" dirty="0" err="1" smtClean="0"/>
              <a:t>Fr__nd</a:t>
            </a:r>
            <a:endParaRPr lang="en-GB" dirty="0" smtClean="0"/>
          </a:p>
          <a:p>
            <a:r>
              <a:rPr lang="en-GB" dirty="0" err="1" smtClean="0"/>
              <a:t>Rel__ve</a:t>
            </a:r>
            <a:endParaRPr lang="en-GB" dirty="0" smtClean="0"/>
          </a:p>
          <a:p>
            <a:r>
              <a:rPr lang="en-GB" dirty="0" err="1" smtClean="0"/>
              <a:t>N__ghbour</a:t>
            </a:r>
            <a:endParaRPr lang="en-GB" dirty="0" smtClean="0"/>
          </a:p>
          <a:p>
            <a:r>
              <a:rPr lang="en-GB" dirty="0" err="1" smtClean="0"/>
              <a:t>N__ther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V__n</a:t>
            </a:r>
            <a:endParaRPr lang="en-GB" dirty="0" smtClean="0"/>
          </a:p>
          <a:p>
            <a:r>
              <a:rPr lang="en-GB" dirty="0" err="1" smtClean="0"/>
              <a:t>D__sel</a:t>
            </a:r>
            <a:endParaRPr lang="en-GB" dirty="0" smtClean="0"/>
          </a:p>
          <a:p>
            <a:r>
              <a:rPr lang="en-GB" dirty="0" err="1" smtClean="0"/>
              <a:t>S__ge</a:t>
            </a:r>
            <a:endParaRPr lang="en-GB" dirty="0" smtClean="0"/>
          </a:p>
          <a:p>
            <a:r>
              <a:rPr lang="en-GB" dirty="0" err="1" smtClean="0"/>
              <a:t>Conc__t</a:t>
            </a:r>
            <a:endParaRPr lang="en-GB" dirty="0" smtClean="0"/>
          </a:p>
          <a:p>
            <a:r>
              <a:rPr lang="en-GB" dirty="0" err="1" smtClean="0"/>
              <a:t>Sl__gh</a:t>
            </a:r>
            <a:endParaRPr lang="en-GB" dirty="0" smtClean="0"/>
          </a:p>
          <a:p>
            <a:r>
              <a:rPr lang="en-GB" dirty="0" err="1" smtClean="0"/>
              <a:t>W__ld</a:t>
            </a:r>
            <a:endParaRPr lang="en-GB" dirty="0" smtClean="0"/>
          </a:p>
          <a:p>
            <a:r>
              <a:rPr lang="en-GB" dirty="0" err="1" smtClean="0"/>
              <a:t>Bel__f</a:t>
            </a:r>
            <a:endParaRPr lang="en-GB" dirty="0" smtClean="0"/>
          </a:p>
          <a:p>
            <a:r>
              <a:rPr lang="en-GB" dirty="0" err="1" smtClean="0"/>
              <a:t>Pr__st</a:t>
            </a:r>
            <a:endParaRPr lang="en-GB" dirty="0" smtClean="0"/>
          </a:p>
          <a:p>
            <a:r>
              <a:rPr lang="en-GB" dirty="0" err="1" smtClean="0"/>
              <a:t>Hyg__ne</a:t>
            </a:r>
            <a:endParaRPr lang="en-GB" dirty="0" smtClean="0"/>
          </a:p>
          <a:p>
            <a:r>
              <a:rPr lang="en-GB" dirty="0" err="1" smtClean="0"/>
              <a:t>H__ress</a:t>
            </a:r>
            <a:endParaRPr lang="en-GB" dirty="0" smtClean="0"/>
          </a:p>
          <a:p>
            <a:r>
              <a:rPr lang="en-GB" dirty="0" smtClean="0"/>
              <a:t>__</a:t>
            </a:r>
            <a:r>
              <a:rPr lang="en-GB" dirty="0" err="1" smtClean="0"/>
              <a:t>ght</a:t>
            </a:r>
            <a:endParaRPr lang="en-GB" dirty="0" smtClean="0"/>
          </a:p>
          <a:p>
            <a:r>
              <a:rPr lang="en-GB" dirty="0" err="1" smtClean="0"/>
              <a:t>D__gn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Rule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</a:t>
            </a:r>
            <a:r>
              <a:rPr lang="en-GB" dirty="0" smtClean="0"/>
              <a:t> before e except after c</a:t>
            </a:r>
          </a:p>
          <a:p>
            <a:r>
              <a:rPr lang="en-GB" dirty="0" err="1" smtClean="0"/>
              <a:t>ei</a:t>
            </a:r>
            <a:r>
              <a:rPr lang="en-GB" dirty="0" smtClean="0"/>
              <a:t> is used when the word makes an ‘</a:t>
            </a:r>
            <a:r>
              <a:rPr lang="en-GB" dirty="0" err="1" smtClean="0"/>
              <a:t>ee</a:t>
            </a:r>
            <a:r>
              <a:rPr lang="en-GB" dirty="0" smtClean="0"/>
              <a:t>’ sound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. Deceive (</a:t>
            </a:r>
            <a:r>
              <a:rPr lang="en-GB" dirty="0" err="1" smtClean="0"/>
              <a:t>ee</a:t>
            </a:r>
            <a:r>
              <a:rPr lang="en-GB" dirty="0"/>
              <a:t> </a:t>
            </a:r>
            <a:r>
              <a:rPr lang="en-GB" dirty="0" smtClean="0"/>
              <a:t>sound)</a:t>
            </a:r>
          </a:p>
          <a:p>
            <a:endParaRPr lang="en-GB" dirty="0"/>
          </a:p>
          <a:p>
            <a:r>
              <a:rPr lang="en-GB" i="1" dirty="0" smtClean="0"/>
              <a:t>Exceptions to the rule</a:t>
            </a:r>
          </a:p>
          <a:p>
            <a:r>
              <a:rPr lang="en-GB" i="1" dirty="0" smtClean="0"/>
              <a:t>Society		Audience</a:t>
            </a:r>
          </a:p>
          <a:p>
            <a:r>
              <a:rPr lang="en-GB" i="1" dirty="0" smtClean="0"/>
              <a:t>Aliens		Seize</a:t>
            </a:r>
          </a:p>
          <a:p>
            <a:r>
              <a:rPr lang="en-GB" i="1" dirty="0" smtClean="0"/>
              <a:t>Science		Protein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2" ma:contentTypeDescription="Create a new document." ma:contentTypeScope="" ma:versionID="805c74e8d1b3b3da4db447427e0c5a74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9115d562ea5a16fcf8005f27779fa6d9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D7771480-D947-405B-AF1A-1536F2453362}"/>
</file>

<file path=customXml/itemProps2.xml><?xml version="1.0" encoding="utf-8"?>
<ds:datastoreItem xmlns:ds="http://schemas.openxmlformats.org/officeDocument/2006/customXml" ds:itemID="{5497172F-FF52-4A42-BA1F-8D681373E202}"/>
</file>

<file path=customXml/itemProps3.xml><?xml version="1.0" encoding="utf-8"?>
<ds:datastoreItem xmlns:ds="http://schemas.openxmlformats.org/officeDocument/2006/customXml" ds:itemID="{1AFD9B00-BEBF-45B7-93F1-DBCD8729A152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114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Word Building 4</vt:lpstr>
      <vt:lpstr>Complete the following words with  ie or ei</vt:lpstr>
      <vt:lpstr>Rule </vt:lpstr>
    </vt:vector>
  </TitlesOfParts>
  <Company>Wirral Grammar School For Boys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Building 4</dc:title>
  <dc:creator>hdavies</dc:creator>
  <cp:lastModifiedBy>hdavies</cp:lastModifiedBy>
  <cp:revision>1</cp:revision>
  <dcterms:created xsi:type="dcterms:W3CDTF">2010-08-07T02:19:35Z</dcterms:created>
  <dcterms:modified xsi:type="dcterms:W3CDTF">2010-08-07T02:34:34Z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