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DA392-7B29-41F9-A775-0DA22923B0BD}" type="datetimeFigureOut">
              <a:rPr lang="en-US" smtClean="0"/>
              <a:t>8/8/2010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772E-2A52-419D-8E22-7A4E4941652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Grammar 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Rewrite the following sentences to ensure they are grammatically correct.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We never went nowhere this holiday.</a:t>
            </a:r>
          </a:p>
          <a:p>
            <a:r>
              <a:rPr lang="en-GB" dirty="0" smtClean="0"/>
              <a:t>2. I didn’t have nothing to do with it.</a:t>
            </a:r>
          </a:p>
          <a:p>
            <a:r>
              <a:rPr lang="en-GB" dirty="0" smtClean="0"/>
              <a:t>3. She couldn’t see nobody in the street.</a:t>
            </a:r>
          </a:p>
          <a:p>
            <a:r>
              <a:rPr lang="en-GB" dirty="0" smtClean="0"/>
              <a:t>4. He is not going to say no more about it.</a:t>
            </a:r>
          </a:p>
          <a:p>
            <a:r>
              <a:rPr lang="en-GB" dirty="0" smtClean="0"/>
              <a:t>5. Al couldn’t </a:t>
            </a:r>
            <a:r>
              <a:rPr lang="en-GB" dirty="0" smtClean="0"/>
              <a:t>remember nothing about the accident .</a:t>
            </a:r>
          </a:p>
          <a:p>
            <a:r>
              <a:rPr lang="en-GB" dirty="0" smtClean="0"/>
              <a:t>6. Don’t never forget, nobody knows </a:t>
            </a:r>
            <a:r>
              <a:rPr lang="en-GB" smtClean="0"/>
              <a:t>nothing about none of it!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11565A99-5B87-4D6F-A9DA-85A0C286A348}"/>
</file>

<file path=customXml/itemProps2.xml><?xml version="1.0" encoding="utf-8"?>
<ds:datastoreItem xmlns:ds="http://schemas.openxmlformats.org/officeDocument/2006/customXml" ds:itemID="{46190EC0-C7BC-4894-ADC4-25744018EED6}"/>
</file>

<file path=customXml/itemProps3.xml><?xml version="1.0" encoding="utf-8"?>
<ds:datastoreItem xmlns:ds="http://schemas.openxmlformats.org/officeDocument/2006/customXml" ds:itemID="{64DD0705-49B0-4A31-AE3B-DA5510C30F72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Grammar 8</vt:lpstr>
      <vt:lpstr>Rewrite the following sentences to ensure they are grammatically correct.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8</dc:title>
  <dc:creator>hdavies</dc:creator>
  <cp:lastModifiedBy>hdavies</cp:lastModifiedBy>
  <cp:revision>1</cp:revision>
  <dcterms:created xsi:type="dcterms:W3CDTF">2010-08-08T02:24:34Z</dcterms:created>
  <dcterms:modified xsi:type="dcterms:W3CDTF">2010-08-08T02:27:18Z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