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E5AF-970D-4E9E-A13F-C96E88BC2DA7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D4C7-DDF5-48DC-8003-85AA767280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Grammar 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These sentences all contain errors with verb agreement. Rewrite each one correctly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One of you two boys are in trouble</a:t>
            </a:r>
          </a:p>
          <a:p>
            <a:r>
              <a:rPr lang="en-GB" dirty="0" smtClean="0"/>
              <a:t>2. Fred and his sister is going to the party too.</a:t>
            </a:r>
          </a:p>
          <a:p>
            <a:r>
              <a:rPr lang="en-GB" dirty="0" smtClean="0"/>
              <a:t>3. The regiment of soldiers are back.</a:t>
            </a:r>
          </a:p>
          <a:p>
            <a:r>
              <a:rPr lang="en-GB" dirty="0" smtClean="0"/>
              <a:t>4. Where is my shirt and </a:t>
            </a:r>
            <a:r>
              <a:rPr lang="en-GB" smtClean="0"/>
              <a:t>my shorts?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15EB84E3-4A54-41E7-97A0-1F7FC5A6F5DA}"/>
</file>

<file path=customXml/itemProps2.xml><?xml version="1.0" encoding="utf-8"?>
<ds:datastoreItem xmlns:ds="http://schemas.openxmlformats.org/officeDocument/2006/customXml" ds:itemID="{0E8A732B-43FA-469D-9DA6-9AC3A18B897F}"/>
</file>

<file path=customXml/itemProps3.xml><?xml version="1.0" encoding="utf-8"?>
<ds:datastoreItem xmlns:ds="http://schemas.openxmlformats.org/officeDocument/2006/customXml" ds:itemID="{EA14705E-E43E-40A0-9233-1D5572690700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Grammar 10</vt:lpstr>
      <vt:lpstr>These sentences all contain errors with verb agreement. Rewrite each one correctly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10</dc:title>
  <dc:creator>hdavies</dc:creator>
  <cp:lastModifiedBy>hdavies</cp:lastModifiedBy>
  <cp:revision>1</cp:revision>
  <dcterms:created xsi:type="dcterms:W3CDTF">2010-08-08T02:32:45Z</dcterms:created>
  <dcterms:modified xsi:type="dcterms:W3CDTF">2010-08-08T02:35:26Z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